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6.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8.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 id="2147483951" r:id="rId2"/>
    <p:sldMasterId id="2147483960" r:id="rId3"/>
    <p:sldMasterId id="2147483977" r:id="rId4"/>
    <p:sldMasterId id="2147484003" r:id="rId5"/>
    <p:sldMasterId id="2147484014" r:id="rId6"/>
    <p:sldMasterId id="2147484026" r:id="rId7"/>
    <p:sldMasterId id="2147484044" r:id="rId8"/>
    <p:sldMasterId id="2147484053" r:id="rId9"/>
    <p:sldMasterId id="2147484071" r:id="rId10"/>
    <p:sldMasterId id="2147484079" r:id="rId11"/>
    <p:sldMasterId id="2147484089" r:id="rId12"/>
    <p:sldMasterId id="2147484100" r:id="rId13"/>
    <p:sldMasterId id="2147484113" r:id="rId14"/>
    <p:sldMasterId id="2147484130" r:id="rId15"/>
    <p:sldMasterId id="2147484138" r:id="rId16"/>
    <p:sldMasterId id="2147484155" r:id="rId17"/>
    <p:sldMasterId id="2147484170" r:id="rId18"/>
    <p:sldMasterId id="2147484182" r:id="rId19"/>
    <p:sldMasterId id="2147484190" r:id="rId20"/>
    <p:sldMasterId id="2147484198" r:id="rId21"/>
    <p:sldMasterId id="2147484207" r:id="rId22"/>
    <p:sldMasterId id="2147484214" r:id="rId23"/>
    <p:sldMasterId id="2147484226" r:id="rId24"/>
  </p:sldMasterIdLst>
  <p:notesMasterIdLst>
    <p:notesMasterId r:id="rId152"/>
  </p:notesMasterIdLst>
  <p:sldIdLst>
    <p:sldId id="256"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384" r:id="rId41"/>
    <p:sldId id="385"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8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88" r:id="rId120"/>
    <p:sldId id="353" r:id="rId121"/>
    <p:sldId id="354" r:id="rId122"/>
    <p:sldId id="355" r:id="rId123"/>
    <p:sldId id="356" r:id="rId124"/>
    <p:sldId id="357" r:id="rId125"/>
    <p:sldId id="358" r:id="rId126"/>
    <p:sldId id="359" r:id="rId127"/>
    <p:sldId id="386" r:id="rId128"/>
    <p:sldId id="361" r:id="rId129"/>
    <p:sldId id="362" r:id="rId130"/>
    <p:sldId id="363" r:id="rId131"/>
    <p:sldId id="364" r:id="rId132"/>
    <p:sldId id="387"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Lst>
  <p:sldSz cx="14630400" cy="8229600"/>
  <p:notesSz cx="6858000" cy="9144000"/>
  <p:defaultTextStyle>
    <a:defPPr>
      <a:defRPr lang="en-US"/>
    </a:defPPr>
    <a:lvl1pPr marL="0" algn="l" defTabSz="651917" rtl="0" eaLnBrk="1" latinLnBrk="0" hangingPunct="1">
      <a:defRPr sz="2600" kern="1200">
        <a:solidFill>
          <a:schemeClr val="tx1"/>
        </a:solidFill>
        <a:latin typeface="+mn-lt"/>
        <a:ea typeface="+mn-ea"/>
        <a:cs typeface="+mn-cs"/>
      </a:defRPr>
    </a:lvl1pPr>
    <a:lvl2pPr marL="651917" algn="l" defTabSz="651917" rtl="0" eaLnBrk="1" latinLnBrk="0" hangingPunct="1">
      <a:defRPr sz="2600" kern="1200">
        <a:solidFill>
          <a:schemeClr val="tx1"/>
        </a:solidFill>
        <a:latin typeface="+mn-lt"/>
        <a:ea typeface="+mn-ea"/>
        <a:cs typeface="+mn-cs"/>
      </a:defRPr>
    </a:lvl2pPr>
    <a:lvl3pPr marL="1303828" algn="l" defTabSz="651917" rtl="0" eaLnBrk="1" latinLnBrk="0" hangingPunct="1">
      <a:defRPr sz="2600" kern="1200">
        <a:solidFill>
          <a:schemeClr val="tx1"/>
        </a:solidFill>
        <a:latin typeface="+mn-lt"/>
        <a:ea typeface="+mn-ea"/>
        <a:cs typeface="+mn-cs"/>
      </a:defRPr>
    </a:lvl3pPr>
    <a:lvl4pPr marL="1955730" algn="l" defTabSz="651917" rtl="0" eaLnBrk="1" latinLnBrk="0" hangingPunct="1">
      <a:defRPr sz="2600" kern="1200">
        <a:solidFill>
          <a:schemeClr val="tx1"/>
        </a:solidFill>
        <a:latin typeface="+mn-lt"/>
        <a:ea typeface="+mn-ea"/>
        <a:cs typeface="+mn-cs"/>
      </a:defRPr>
    </a:lvl4pPr>
    <a:lvl5pPr marL="2607641" algn="l" defTabSz="651917" rtl="0" eaLnBrk="1" latinLnBrk="0" hangingPunct="1">
      <a:defRPr sz="2600" kern="1200">
        <a:solidFill>
          <a:schemeClr val="tx1"/>
        </a:solidFill>
        <a:latin typeface="+mn-lt"/>
        <a:ea typeface="+mn-ea"/>
        <a:cs typeface="+mn-cs"/>
      </a:defRPr>
    </a:lvl5pPr>
    <a:lvl6pPr marL="3259550" algn="l" defTabSz="651917" rtl="0" eaLnBrk="1" latinLnBrk="0" hangingPunct="1">
      <a:defRPr sz="2600" kern="1200">
        <a:solidFill>
          <a:schemeClr val="tx1"/>
        </a:solidFill>
        <a:latin typeface="+mn-lt"/>
        <a:ea typeface="+mn-ea"/>
        <a:cs typeface="+mn-cs"/>
      </a:defRPr>
    </a:lvl6pPr>
    <a:lvl7pPr marL="3911461" algn="l" defTabSz="651917" rtl="0" eaLnBrk="1" latinLnBrk="0" hangingPunct="1">
      <a:defRPr sz="2600" kern="1200">
        <a:solidFill>
          <a:schemeClr val="tx1"/>
        </a:solidFill>
        <a:latin typeface="+mn-lt"/>
        <a:ea typeface="+mn-ea"/>
        <a:cs typeface="+mn-cs"/>
      </a:defRPr>
    </a:lvl7pPr>
    <a:lvl8pPr marL="4563383" algn="l" defTabSz="651917" rtl="0" eaLnBrk="1" latinLnBrk="0" hangingPunct="1">
      <a:defRPr sz="2600" kern="1200">
        <a:solidFill>
          <a:schemeClr val="tx1"/>
        </a:solidFill>
        <a:latin typeface="+mn-lt"/>
        <a:ea typeface="+mn-ea"/>
        <a:cs typeface="+mn-cs"/>
      </a:defRPr>
    </a:lvl8pPr>
    <a:lvl9pPr marL="5215271" algn="l" defTabSz="651917"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262"/>
            <p14:sldId id="263"/>
            <p14:sldId id="264"/>
            <p14:sldId id="265"/>
            <p14:sldId id="266"/>
            <p14:sldId id="267"/>
            <p14:sldId id="268"/>
            <p14:sldId id="269"/>
            <p14:sldId id="270"/>
            <p14:sldId id="271"/>
            <p14:sldId id="272"/>
            <p14:sldId id="273"/>
            <p14:sldId id="274"/>
            <p14:sldId id="275"/>
            <p14:sldId id="276"/>
            <p14:sldId id="384"/>
            <p14:sldId id="385"/>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8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88"/>
            <p14:sldId id="353"/>
            <p14:sldId id="354"/>
            <p14:sldId id="355"/>
            <p14:sldId id="356"/>
            <p14:sldId id="357"/>
            <p14:sldId id="358"/>
            <p14:sldId id="359"/>
            <p14:sldId id="386"/>
            <p14:sldId id="361"/>
            <p14:sldId id="362"/>
            <p14:sldId id="363"/>
            <p14:sldId id="364"/>
            <p14:sldId id="387"/>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Lst>
    </p:ext>
    <p:ext uri="{EFAFB233-063F-42B5-8137-9DF3F51BA10A}">
      <p15:sldGuideLst xmlns="" xmlns:p15="http://schemas.microsoft.com/office/powerpoint/2012/main">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B899"/>
    <a:srgbClr val="3897D3"/>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2352" y="-144"/>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110" Type="http://schemas.openxmlformats.org/officeDocument/2006/relationships/slide" Target="slides/slide86.xml"/><Relationship Id="rId111" Type="http://schemas.openxmlformats.org/officeDocument/2006/relationships/slide" Target="slides/slide87.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153" Type="http://schemas.openxmlformats.org/officeDocument/2006/relationships/printerSettings" Target="printerSettings/printerSettings1.bin"/><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99" Type="http://schemas.openxmlformats.org/officeDocument/2006/relationships/slide" Target="slides/slide7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116.xml"/><Relationship Id="rId141"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7E815-A25D-A548-8D69-64AB71C198B8}" type="datetimeFigureOut">
              <a:rPr lang="en-US" smtClean="0"/>
              <a:t>3/4/17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FBC628-54AE-464D-AC26-F7A196C23850}" type="slidenum">
              <a:rPr lang="en-US" smtClean="0"/>
              <a:t>‹#›</a:t>
            </a:fld>
            <a:endParaRPr lang="en-US"/>
          </a:p>
        </p:txBody>
      </p:sp>
    </p:spTree>
    <p:extLst>
      <p:ext uri="{BB962C8B-B14F-4D97-AF65-F5344CB8AC3E}">
        <p14:creationId xmlns:p14="http://schemas.microsoft.com/office/powerpoint/2010/main" val="1854781551"/>
      </p:ext>
    </p:extLst>
  </p:cSld>
  <p:clrMap bg1="lt1" tx1="dk1" bg2="lt2" tx2="dk2" accent1="accent1" accent2="accent2" accent3="accent3" accent4="accent4" accent5="accent5" accent6="accent6" hlink="hlink" folHlink="folHlink"/>
  <p:notesStyle>
    <a:lvl1pPr marL="0" algn="l" defTabSz="457070" rtl="0" eaLnBrk="1" latinLnBrk="0" hangingPunct="1">
      <a:defRPr sz="1200" kern="1200">
        <a:solidFill>
          <a:schemeClr val="tx1"/>
        </a:solidFill>
        <a:latin typeface="+mn-lt"/>
        <a:ea typeface="+mn-ea"/>
        <a:cs typeface="+mn-cs"/>
      </a:defRPr>
    </a:lvl1pPr>
    <a:lvl2pPr marL="457070" algn="l" defTabSz="457070" rtl="0" eaLnBrk="1" latinLnBrk="0" hangingPunct="1">
      <a:defRPr sz="1200" kern="1200">
        <a:solidFill>
          <a:schemeClr val="tx1"/>
        </a:solidFill>
        <a:latin typeface="+mn-lt"/>
        <a:ea typeface="+mn-ea"/>
        <a:cs typeface="+mn-cs"/>
      </a:defRPr>
    </a:lvl2pPr>
    <a:lvl3pPr marL="914139" algn="l" defTabSz="457070" rtl="0" eaLnBrk="1" latinLnBrk="0" hangingPunct="1">
      <a:defRPr sz="1200" kern="1200">
        <a:solidFill>
          <a:schemeClr val="tx1"/>
        </a:solidFill>
        <a:latin typeface="+mn-lt"/>
        <a:ea typeface="+mn-ea"/>
        <a:cs typeface="+mn-cs"/>
      </a:defRPr>
    </a:lvl3pPr>
    <a:lvl4pPr marL="1371209" algn="l" defTabSz="457070" rtl="0" eaLnBrk="1" latinLnBrk="0" hangingPunct="1">
      <a:defRPr sz="1200" kern="1200">
        <a:solidFill>
          <a:schemeClr val="tx1"/>
        </a:solidFill>
        <a:latin typeface="+mn-lt"/>
        <a:ea typeface="+mn-ea"/>
        <a:cs typeface="+mn-cs"/>
      </a:defRPr>
    </a:lvl4pPr>
    <a:lvl5pPr marL="1828278" algn="l" defTabSz="457070" rtl="0" eaLnBrk="1" latinLnBrk="0" hangingPunct="1">
      <a:defRPr sz="1200" kern="1200">
        <a:solidFill>
          <a:schemeClr val="tx1"/>
        </a:solidFill>
        <a:latin typeface="+mn-lt"/>
        <a:ea typeface="+mn-ea"/>
        <a:cs typeface="+mn-cs"/>
      </a:defRPr>
    </a:lvl5pPr>
    <a:lvl6pPr marL="2285348" algn="l" defTabSz="457070" rtl="0" eaLnBrk="1" latinLnBrk="0" hangingPunct="1">
      <a:defRPr sz="1200" kern="1200">
        <a:solidFill>
          <a:schemeClr val="tx1"/>
        </a:solidFill>
        <a:latin typeface="+mn-lt"/>
        <a:ea typeface="+mn-ea"/>
        <a:cs typeface="+mn-cs"/>
      </a:defRPr>
    </a:lvl6pPr>
    <a:lvl7pPr marL="2742417" algn="l" defTabSz="457070" rtl="0" eaLnBrk="1" latinLnBrk="0" hangingPunct="1">
      <a:defRPr sz="1200" kern="1200">
        <a:solidFill>
          <a:schemeClr val="tx1"/>
        </a:solidFill>
        <a:latin typeface="+mn-lt"/>
        <a:ea typeface="+mn-ea"/>
        <a:cs typeface="+mn-cs"/>
      </a:defRPr>
    </a:lvl7pPr>
    <a:lvl8pPr marL="3199472" algn="l" defTabSz="457070" rtl="0" eaLnBrk="1" latinLnBrk="0" hangingPunct="1">
      <a:defRPr sz="1200" kern="1200">
        <a:solidFill>
          <a:schemeClr val="tx1"/>
        </a:solidFill>
        <a:latin typeface="+mn-lt"/>
        <a:ea typeface="+mn-ea"/>
        <a:cs typeface="+mn-cs"/>
      </a:defRPr>
    </a:lvl8pPr>
    <a:lvl9pPr marL="3656552" algn="l" defTabSz="45707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20</a:t>
            </a:fld>
            <a:endParaRPr lang="en-US">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30</a:t>
            </a:fld>
            <a:endParaRPr lang="en-US">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2"/>
              </a:buClr>
              <a:buSzPct val="25000"/>
              <a:buFont typeface="Arial"/>
              <a:buNone/>
            </a:pPr>
            <a:r>
              <a:rPr lang="en" sz="1100" b="0" i="0" u="none" strike="noStrike" cap="none">
                <a:solidFill>
                  <a:schemeClr val="dk1"/>
                </a:solidFill>
                <a:latin typeface="Arial"/>
                <a:ea typeface="Arial"/>
                <a:cs typeface="Arial"/>
                <a:sym typeface="Arial"/>
              </a:rPr>
              <a:t>Definitive tooling for local development of Chef code:</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Fast inexpensive testing tools:</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Food Critic</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Cook Style</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ChefSpec</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Deeper integration testing:</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Test Kitchen</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Inspec</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Designed to speed Infrastructure as Code development</a:t>
            </a:r>
          </a:p>
        </p:txBody>
      </p:sp>
    </p:spTree>
    <p:extLst>
      <p:ext uri="{BB962C8B-B14F-4D97-AF65-F5344CB8AC3E}">
        <p14:creationId xmlns:p14="http://schemas.microsoft.com/office/powerpoint/2010/main" val="17455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74</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94</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So, where do we begin the process of updating the automation code responsible for our Production web servers?  Using our local development environment, specifically Test Kitchen, we have the ability to reproduce the security failure.  Test Kitchen enables us to write and test our intended infrastructure changes in isolation, including our level of compliance, before sharing them with peers or committing them to source control.</a:t>
            </a:r>
          </a:p>
          <a:p>
            <a:pPr lvl="0">
              <a:spcBef>
                <a:spcPts val="0"/>
              </a:spcBef>
              <a:buNone/>
            </a:pPr>
            <a:endParaRPr dirty="0"/>
          </a:p>
          <a:p>
            <a:pPr lvl="0">
              <a:spcBef>
                <a:spcPts val="0"/>
              </a:spcBef>
              <a:buClr>
                <a:schemeClr val="accent6"/>
              </a:buClr>
              <a:buSzPct val="57894"/>
              <a:buFont typeface="Arial"/>
              <a:buNone/>
            </a:pPr>
            <a:r>
              <a:rPr lang="en-US" dirty="0"/>
              <a:t>Test Kitchen can leverage various types of cloud environments (private or public), a simple virtualization environment, or Docker containers for such testing.</a:t>
            </a:r>
          </a:p>
          <a:p>
            <a:pPr lvl="0">
              <a:spcBef>
                <a:spcPts val="0"/>
              </a:spcBef>
              <a:buClr>
                <a:schemeClr val="accent6"/>
              </a:buClr>
              <a:buSzPct val="57894"/>
              <a:buFont typeface="Arial"/>
              <a:buNone/>
            </a:pPr>
            <a:endParaRPr dirty="0"/>
          </a:p>
          <a:p>
            <a:pPr lvl="0">
              <a:spcBef>
                <a:spcPts val="0"/>
              </a:spcBef>
              <a:buClr>
                <a:schemeClr val="accent6"/>
              </a:buClr>
              <a:buSzPct val="57894"/>
              <a:buFont typeface="Arial"/>
              <a:buNone/>
            </a:pPr>
            <a:r>
              <a:rPr lang="en-US" b="1" dirty="0"/>
              <a:t>**Go back to the demo talk track**</a:t>
            </a: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22</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668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947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Texas, austin, bathroom law</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120</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24</a:t>
            </a:fld>
            <a:endParaRPr lang="en-US">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25</a:t>
            </a:fld>
            <a:endParaRPr lang="en-US">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26</a:t>
            </a:fld>
            <a:endParaRPr lang="en-US">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27</a:t>
            </a:fld>
            <a:endParaRPr lang="en-US">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29</a:t>
            </a:fld>
            <a:endParaRPr lang="en-US">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gi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gi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gi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gi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gi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gi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gi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gi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em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gi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gi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gi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gif"/></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gi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9.gi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0.gi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1.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gi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gi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1.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gi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0.gi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emf"/></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gi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gi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gi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gif"/></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gi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gi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9.gi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gif"/></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e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0.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gi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gi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gi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6.gi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7.gi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8.gi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9.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0.gi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gi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gi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gi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gi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gi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49863"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178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3" tIns="109663" rIns="109663" bIns="109663"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4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2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3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542220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6831545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3093981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42533101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3" tIns="109663" rIns="109663" bIns="109663"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8035860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560">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8589171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6" indent="0">
              <a:buNone/>
              <a:defRPr sz="1900" b="1"/>
            </a:lvl2pPr>
            <a:lvl3pPr marL="548353" indent="0">
              <a:buNone/>
              <a:defRPr sz="1900" b="1"/>
            </a:lvl3pPr>
            <a:lvl4pPr marL="755879" indent="0">
              <a:buNone/>
              <a:defRPr sz="1900" b="1"/>
            </a:lvl4pPr>
            <a:lvl5pPr marL="96153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6463087"/>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9548637"/>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056290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82602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Media Placeholder 5"/>
          <p:cNvSpPr>
            <a:spLocks noGrp="1"/>
          </p:cNvSpPr>
          <p:nvPr>
            <p:ph type="media" sz="quarter" idx="11"/>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4930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2855222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0162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19793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3"/>
            <a:ext cx="13441396" cy="6025229"/>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892462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8" y="1213449"/>
            <a:ext cx="6579843" cy="601057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910674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350125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1" tIns="54851" rIns="109671" bIns="54851" anchor="ctr"/>
          <a:lstStyle/>
          <a:p>
            <a:pPr algn="ctr" defTabSz="109633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3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40341899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888350"/>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5"/>
            <a:ext cx="10398857"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2"/>
            <a:ext cx="2445432" cy="1970101"/>
          </a:xfrm>
          <a:prstGeom prst="rect">
            <a:avLst/>
          </a:prstGeom>
        </p:spPr>
      </p:pic>
      <p:sp>
        <p:nvSpPr>
          <p:cNvPr id="6" name="Title 1"/>
          <p:cNvSpPr>
            <a:spLocks noGrp="1"/>
          </p:cNvSpPr>
          <p:nvPr>
            <p:ph type="ctrTitle" hasCustomPrompt="1"/>
          </p:nvPr>
        </p:nvSpPr>
        <p:spPr bwMode="white">
          <a:xfrm>
            <a:off x="150450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7" y="294468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75868137"/>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3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02164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3" y="129985"/>
            <a:ext cx="12668811"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749647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190163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5"/>
            <a:ext cx="11542096"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7" y="2934688"/>
            <a:ext cx="11087101" cy="3011779"/>
          </a:xfrm>
          <a:prstGeom prst="rect">
            <a:avLst/>
          </a:prstGeom>
        </p:spPr>
        <p:txBody>
          <a:bodyPr lIns="82283" tIns="82283" rIns="82283" bIns="82283">
            <a:noAutofit/>
          </a:bodyPr>
          <a:lstStyle>
            <a:lvl1pPr marL="514096" indent="-514096" algn="l">
              <a:lnSpc>
                <a:spcPct val="100000"/>
              </a:lnSpc>
              <a:spcBef>
                <a:spcPts val="0"/>
              </a:spcBef>
              <a:buFont typeface="Wingdings" charset="2"/>
              <a:buChar char="q"/>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2782482"/>
      </p:ext>
    </p:extLst>
  </p:cSld>
  <p:clrMapOvr>
    <a:masterClrMapping/>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18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640"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52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35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62" tIns="109662" rIns="109662" bIns="109662"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4999" marR="0" lvl="5"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017" marR="0" lvl="6" indent="12185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033" marR="0" lvl="7" indent="101543"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736" marR="0" lvl="8"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15">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15">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3537993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4892470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9090778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37"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66"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4999"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37"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682"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89998"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340"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6669"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5"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37"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18"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26"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2285920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41" tIns="2042704" rIns="109662" bIns="54830" anchor="t" anchorCtr="0">
            <a:noAutofit/>
          </a:bodyPr>
          <a:lstStyle/>
          <a:p>
            <a:pPr defTabSz="82251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72010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671729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4183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Icon">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0631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
        <p:nvSpPr>
          <p:cNvPr id="10" name="Shape 10"/>
          <p:cNvSpPr txBox="1">
            <a:spLocks noGrp="1"/>
          </p:cNvSpPr>
          <p:nvPr>
            <p:ph type="body" idx="1"/>
          </p:nvPr>
        </p:nvSpPr>
        <p:spPr>
          <a:xfrm>
            <a:off x="609600" y="2194560"/>
            <a:ext cx="13408800" cy="481152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8253290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0570947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74" tIns="2042825" rIns="109668" bIns="54830" anchor="t" anchorCtr="0">
            <a:noAutofit/>
          </a:bodyPr>
          <a:lstStyle/>
          <a:p>
            <a:pPr defTabSz="82260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9880506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8" tIns="109668" rIns="109668" bIns="109668"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33"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69"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63"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80"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7832453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1482042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4337772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0957458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8" tIns="109668" rIns="109668" bIns="109668"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2128216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60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1131040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9"/>
            <a:ext cx="1258193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43048144"/>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8996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3" y="134570"/>
            <a:ext cx="1060361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02262694"/>
      </p:ext>
    </p:extLst>
  </p:cSld>
  <p:clrMapOvr>
    <a:masterClrMapping/>
  </p:clrMapOvr>
  <p:transition xmlns:p14="http://schemas.microsoft.com/office/powerpoint/2010/mai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4"/>
            <a:ext cx="1252593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5" y="292287"/>
            <a:ext cx="1970101"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192391322"/>
      </p:ext>
    </p:extLst>
  </p:cSld>
  <p:clrMapOvr>
    <a:masterClrMapping/>
  </p:clrMapOvr>
  <p:transition xmlns:p14="http://schemas.microsoft.com/office/powerpoint/2010/mai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0"/>
            <a:ext cx="10398857"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7"/>
            <a:ext cx="2445432"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09856041"/>
      </p:ext>
    </p:extLst>
  </p:cSld>
  <p:clrMapOvr>
    <a:masterClrMapping/>
  </p:clrMapOvr>
  <p:transition xmlns:p14="http://schemas.microsoft.com/office/powerpoint/2010/mai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0"/>
            <a:ext cx="11365638"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7"/>
            <a:ext cx="1942182" cy="1970101"/>
          </a:xfrm>
          <a:prstGeom prst="rect">
            <a:avLst/>
          </a:prstGeom>
        </p:spPr>
      </p:pic>
      <p:sp>
        <p:nvSpPr>
          <p:cNvPr id="6" name="Title 1"/>
          <p:cNvSpPr>
            <a:spLocks noGrp="1"/>
          </p:cNvSpPr>
          <p:nvPr>
            <p:ph type="ctrTitle" hasCustomPrompt="1"/>
          </p:nvPr>
        </p:nvSpPr>
        <p:spPr bwMode="white">
          <a:xfrm>
            <a:off x="150450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2" y="2934659"/>
            <a:ext cx="11087101" cy="1375410"/>
          </a:xfrm>
          <a:prstGeom prst="rect">
            <a:avLst/>
          </a:prstGeom>
        </p:spPr>
        <p:txBody>
          <a:bodyPr lIns="82283" tIns="41143" rIns="82283" bIns="41143" anchor="ctr">
            <a:normAutofit/>
          </a:bodyPr>
          <a:lstStyle>
            <a:lvl1pPr marL="10967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1" tIns="109681" rIns="109681" bIns="10968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5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1077511"/>
      </p:ext>
    </p:extLst>
  </p:cSld>
  <p:clrMapOvr>
    <a:masterClrMapping/>
  </p:clrMapOvr>
  <p:transition xmlns:p14="http://schemas.microsoft.com/office/powerpoint/2010/mai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2" y="2934683"/>
            <a:ext cx="11087101" cy="3011779"/>
          </a:xfrm>
          <a:prstGeom prst="rect">
            <a:avLst/>
          </a:prstGeom>
        </p:spPr>
        <p:txBody>
          <a:bodyPr lIns="82283" tIns="82283" rIns="82283" bIns="82283">
            <a:noAutofit/>
          </a:bodyPr>
          <a:lstStyle>
            <a:lvl1pPr marL="514121" indent="-514121" algn="l">
              <a:lnSpc>
                <a:spcPct val="100000"/>
              </a:lnSpc>
              <a:spcBef>
                <a:spcPts val="0"/>
              </a:spcBef>
              <a:buFont typeface="Wingdings" charset="2"/>
              <a:buChar char="q"/>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4372732"/>
      </p:ext>
    </p:extLst>
  </p:cSld>
  <p:clrMapOvr>
    <a:masterClrMapping/>
  </p:clrMapOvr>
  <p:transition xmlns:p14="http://schemas.microsoft.com/office/powerpoint/2010/mai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54770397"/>
      </p:ext>
    </p:extLst>
  </p:cSld>
  <p:clrMapOvr>
    <a:masterClrMapping/>
  </p:clrMapOvr>
  <p:transition xmlns:p14="http://schemas.microsoft.com/office/powerpoint/2010/mai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8" y="129980"/>
            <a:ext cx="12668811"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30154454"/>
      </p:ext>
    </p:extLst>
  </p:cSld>
  <p:clrMapOvr>
    <a:masterClrMapping/>
  </p:clrMapOvr>
  <p:transition xmlns:p14="http://schemas.microsoft.com/office/powerpoint/2010/mai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686201"/>
      </p:ext>
    </p:extLst>
  </p:cSld>
  <p:clrMapOvr>
    <a:masterClrMapping/>
  </p:clrMapOvr>
  <p:transition xmlns:p14="http://schemas.microsoft.com/office/powerpoint/2010/mai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0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7530006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8"/>
            <a:ext cx="1258193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4"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36688696"/>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e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1880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2" y="134569"/>
            <a:ext cx="1060361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53011506"/>
      </p:ext>
    </p:extLst>
  </p:cSld>
  <p:clrMapOvr>
    <a:masterClrMapping/>
  </p:clrMapOvr>
  <p:transition xmlns:p14="http://schemas.microsoft.com/office/powerpoint/2010/mai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3"/>
            <a:ext cx="1252593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4" y="292286"/>
            <a:ext cx="1970101"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97964008"/>
      </p:ext>
    </p:extLst>
  </p:cSld>
  <p:clrMapOvr>
    <a:masterClrMapping/>
  </p:clrMapOvr>
  <p:transition xmlns:p14="http://schemas.microsoft.com/office/powerpoint/2010/mai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9"/>
            <a:ext cx="10398857"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6"/>
            <a:ext cx="2445432"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87713411"/>
      </p:ext>
    </p:extLst>
  </p:cSld>
  <p:clrMapOvr>
    <a:masterClrMapping/>
  </p:clrMapOvr>
  <p:transition xmlns:p14="http://schemas.microsoft.com/office/powerpoint/2010/mai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9"/>
            <a:ext cx="11365638"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6"/>
            <a:ext cx="1942182" cy="1970101"/>
          </a:xfrm>
          <a:prstGeom prst="rect">
            <a:avLst/>
          </a:prstGeom>
        </p:spPr>
      </p:pic>
      <p:sp>
        <p:nvSpPr>
          <p:cNvPr id="6" name="Title 1"/>
          <p:cNvSpPr>
            <a:spLocks noGrp="1"/>
          </p:cNvSpPr>
          <p:nvPr>
            <p:ph type="ctrTitle" hasCustomPrompt="1"/>
          </p:nvPr>
        </p:nvSpPr>
        <p:spPr bwMode="white">
          <a:xfrm>
            <a:off x="1504501"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1" y="2934659"/>
            <a:ext cx="11087101" cy="1375410"/>
          </a:xfrm>
          <a:prstGeom prst="rect">
            <a:avLst/>
          </a:prstGeom>
        </p:spPr>
        <p:txBody>
          <a:bodyPr lIns="82283" tIns="41143" rIns="82283" bIns="41143" anchor="ctr">
            <a:normAutofit/>
          </a:bodyPr>
          <a:lstStyle>
            <a:lvl1pPr marL="109679"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2" tIns="109682" rIns="109682" bIns="109682"/>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62"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1"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053414"/>
      </p:ext>
    </p:extLst>
  </p:cSld>
  <p:clrMapOvr>
    <a:masterClrMapping/>
  </p:clrMapOvr>
  <p:transition xmlns:p14="http://schemas.microsoft.com/office/powerpoint/2010/mai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1" y="2934682"/>
            <a:ext cx="11087101" cy="3011779"/>
          </a:xfrm>
          <a:prstGeom prst="rect">
            <a:avLst/>
          </a:prstGeom>
        </p:spPr>
        <p:txBody>
          <a:bodyPr lIns="82283" tIns="82283" rIns="82283" bIns="82283">
            <a:noAutofit/>
          </a:bodyPr>
          <a:lstStyle>
            <a:lvl1pPr marL="514126" indent="-514126" algn="l">
              <a:lnSpc>
                <a:spcPct val="100000"/>
              </a:lnSpc>
              <a:spcBef>
                <a:spcPts val="0"/>
              </a:spcBef>
              <a:buFont typeface="Wingdings" charset="2"/>
              <a:buChar char="q"/>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02647529"/>
      </p:ext>
    </p:extLst>
  </p:cSld>
  <p:clrMapOvr>
    <a:masterClrMapping/>
  </p:clrMapOvr>
  <p:transition xmlns:p14="http://schemas.microsoft.com/office/powerpoint/2010/mai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6"/>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007432323"/>
      </p:ext>
    </p:extLst>
  </p:cSld>
  <p:clrMapOvr>
    <a:masterClrMapping/>
  </p:clrMapOvr>
  <p:transition xmlns:p14="http://schemas.microsoft.com/office/powerpoint/2010/mai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7" y="129979"/>
            <a:ext cx="12668811"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6"/>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49485173"/>
      </p:ext>
    </p:extLst>
  </p:cSld>
  <p:clrMapOvr>
    <a:masterClrMapping/>
  </p:clrMapOvr>
  <p:transition xmlns:p14="http://schemas.microsoft.com/office/powerpoint/2010/mai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341979"/>
      </p:ext>
    </p:extLst>
  </p:cSld>
  <p:clrMapOvr>
    <a:masterClrMapping/>
  </p:clrMapOvr>
  <p:transition xmlns:p14="http://schemas.microsoft.com/office/powerpoint/2010/mai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5519405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8"/>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3013065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ell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80"/>
            <a:ext cx="10462156"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42664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5" y="548637"/>
            <a:ext cx="13411200" cy="664800"/>
          </a:xfrm>
          <a:prstGeom prst="rect">
            <a:avLst/>
          </a:prstGeom>
          <a:noFill/>
          <a:ln>
            <a:noFill/>
          </a:ln>
        </p:spPr>
        <p:txBody>
          <a:bodyPr lIns="109669" tIns="109669" rIns="109669" bIns="109669"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89" name="Shape 89"/>
          <p:cNvSpPr txBox="1">
            <a:spLocks noGrp="1"/>
          </p:cNvSpPr>
          <p:nvPr>
            <p:ph type="body" idx="1"/>
          </p:nvPr>
        </p:nvSpPr>
        <p:spPr>
          <a:xfrm>
            <a:off x="609605" y="1772120"/>
            <a:ext cx="13411200" cy="3533280"/>
          </a:xfrm>
          <a:prstGeom prst="rect">
            <a:avLst/>
          </a:prstGeom>
          <a:noFill/>
          <a:ln>
            <a:noFill/>
          </a:ln>
        </p:spPr>
        <p:txBody>
          <a:bodyPr lIns="109669" tIns="109669" rIns="109669" bIns="109669"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2"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4"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05"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9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52"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37"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14"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5727800"/>
            <a:ext cx="14630400" cy="2501760"/>
          </a:xfrm>
          <a:prstGeom prst="rect">
            <a:avLst/>
          </a:prstGeom>
          <a:solidFill>
            <a:schemeClr val="accent2"/>
          </a:solidFill>
          <a:ln>
            <a:noFill/>
          </a:ln>
        </p:spPr>
        <p:txBody>
          <a:bodyPr lIns="537579" tIns="2042845" rIns="109669" bIns="54830" anchor="t" anchorCtr="0">
            <a:noAutofit/>
          </a:bodyPr>
          <a:lstStyle/>
          <a:p>
            <a:pPr defTabSz="822578">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2900068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97" indent="0">
              <a:buNone/>
              <a:defRPr sz="1900" b="1"/>
            </a:lvl2pPr>
            <a:lvl3pPr marL="548391" indent="0">
              <a:buNone/>
              <a:defRPr sz="1900" b="1"/>
            </a:lvl3pPr>
            <a:lvl4pPr marL="755933" indent="0">
              <a:buNone/>
              <a:defRPr sz="1900" b="1"/>
            </a:lvl4pPr>
            <a:lvl5pPr marL="961599"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072628"/>
      </p:ext>
    </p:extLst>
  </p:cSld>
  <p:clrMapOvr>
    <a:masterClrMapping/>
  </p:clrMapOvr>
  <p:transition xmlns:p14="http://schemas.microsoft.com/office/powerpoint/2010/mai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6248632"/>
      </p:ext>
    </p:extLst>
  </p:cSld>
  <p:clrMapOvr>
    <a:masterClrMapping/>
  </p:clrMapOvr>
  <p:transition xmlns:p14="http://schemas.microsoft.com/office/powerpoint/2010/mai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5097682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98734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124556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3780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447348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6"/>
            <a:ext cx="13441396" cy="6025229"/>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6606145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1" y="1213449"/>
            <a:ext cx="6579843" cy="601057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0726190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line command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3056171"/>
            <a:ext cx="13009368" cy="4050628"/>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55"/>
            <a:ext cx="10462156" cy="1635508"/>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t"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6" y="1313055"/>
            <a:ext cx="10093200" cy="1635508"/>
          </a:xfrm>
        </p:spPr>
        <p:txBody>
          <a:bodyPr anchor="t"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26001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604977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8" tIns="54851" rIns="109678" bIns="54851" anchor="ctr"/>
          <a:lstStyle/>
          <a:p>
            <a:pPr algn="ctr" defTabSz="1096414">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6"/>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3"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6"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104832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426753"/>
      </p:ext>
    </p:extLst>
  </p:cSld>
  <p:clrMapOvr>
    <a:masterClrMapping/>
  </p:clrMapOvr>
  <p:transition xmlns:p14="http://schemas.microsoft.com/office/powerpoint/2010/mai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8"/>
            <a:ext cx="10398857"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5"/>
            <a:ext cx="2445432" cy="1970101"/>
          </a:xfrm>
          <a:prstGeom prst="rect">
            <a:avLst/>
          </a:prstGeom>
        </p:spPr>
      </p:pic>
      <p:sp>
        <p:nvSpPr>
          <p:cNvPr id="6" name="Title 1"/>
          <p:cNvSpPr>
            <a:spLocks noGrp="1"/>
          </p:cNvSpPr>
          <p:nvPr>
            <p:ph type="ctrTitle" hasCustomPrompt="1"/>
          </p:nvPr>
        </p:nvSpPr>
        <p:spPr bwMode="white">
          <a:xfrm>
            <a:off x="1504500"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0" y="2944681"/>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15098002"/>
      </p:ext>
    </p:extLst>
  </p:cSld>
  <p:clrMapOvr>
    <a:masterClrMapping/>
  </p:clrMapOvr>
  <p:transition xmlns:p14="http://schemas.microsoft.com/office/powerpoint/2010/mai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882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6" y="129978"/>
            <a:ext cx="12668811"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5"/>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785731576"/>
      </p:ext>
    </p:extLst>
  </p:cSld>
  <p:clrMapOvr>
    <a:masterClrMapping/>
  </p:clrMapOvr>
  <p:transition xmlns:p14="http://schemas.microsoft.com/office/powerpoint/2010/mai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0" tIns="109670" rIns="109670" bIns="109670"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0" tIns="109670" rIns="109670" bIns="109670"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4" marR="0" lvl="2" indent="-101551"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8" marR="0" lvl="3"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1" marR="0" lvl="4"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24" marR="0" lvl="5"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88" marR="0" lvl="6"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78" marR="0" lvl="7"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60" marR="0" lvl="8"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84" tIns="2042866" rIns="109670" bIns="54830" anchor="t" anchorCtr="0">
            <a:noAutofit/>
          </a:bodyPr>
          <a:lstStyle/>
          <a:p>
            <a:pPr defTabSz="822623">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3575458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24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721"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60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454"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71" tIns="109671" rIns="109671" bIns="109671"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5147" marR="0" lvl="5"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188" marR="0" lvl="6" indent="1218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227" marR="0" lvl="7" indent="101552"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952" marR="0" lvl="8"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96">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96">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149107039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14669077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026967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outp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609600" y="3658797"/>
            <a:ext cx="13408762" cy="344800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sp>
        <p:nvSpPr>
          <p:cNvPr id="7" name="Text Placeholder 4"/>
          <p:cNvSpPr>
            <a:spLocks noGrp="1"/>
          </p:cNvSpPr>
          <p:nvPr>
            <p:ph type="body" sz="quarter" idx="10"/>
          </p:nvPr>
        </p:nvSpPr>
        <p:spPr>
          <a:xfrm>
            <a:off x="609600" y="1670584"/>
            <a:ext cx="13408762" cy="1837556"/>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43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85"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6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14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53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925"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90295"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684"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7064"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4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85"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87"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60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18459836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90" tIns="2042886" rIns="109671" bIns="54830" anchor="t" anchorCtr="0">
            <a:noAutofit/>
          </a:bodyPr>
          <a:lstStyle/>
          <a:p>
            <a:pPr defTabSz="82259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288890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5326511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4144981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06" indent="0">
              <a:buNone/>
              <a:defRPr sz="1900" b="1"/>
            </a:lvl2pPr>
            <a:lvl3pPr marL="548407" indent="0">
              <a:buNone/>
              <a:defRPr sz="1900" b="1"/>
            </a:lvl3pPr>
            <a:lvl4pPr marL="755955" indent="0">
              <a:buNone/>
              <a:defRPr sz="1900" b="1"/>
            </a:lvl4pPr>
            <a:lvl5pPr marL="96162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71780"/>
      </p:ext>
    </p:extLst>
  </p:cSld>
  <p:clrMapOvr>
    <a:masterClrMapping/>
  </p:clrMapOvr>
  <p:transition xmlns:p14="http://schemas.microsoft.com/office/powerpoint/2010/mai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3482102"/>
      </p:ext>
    </p:extLst>
  </p:cSld>
  <p:clrMapOvr>
    <a:masterClrMapping/>
  </p:clrMapOvr>
  <p:transition xmlns:p14="http://schemas.microsoft.com/office/powerpoint/2010/mai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3009984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02989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8217317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97178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93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28050750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3"/>
            <a:ext cx="13441396" cy="6025229"/>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91053681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8" y="1213449"/>
            <a:ext cx="6579843" cy="601057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665969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23006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1" tIns="54851" rIns="109681" bIns="54851" anchor="ctr"/>
          <a:lstStyle/>
          <a:p>
            <a:pPr algn="ctr" defTabSz="109644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712709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5545"/>
      </p:ext>
    </p:extLst>
  </p:cSld>
  <p:clrMapOvr>
    <a:masterClrMapping/>
  </p:clrMapOvr>
  <p:transition xmlns:p14="http://schemas.microsoft.com/office/powerpoint/2010/mai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5"/>
            <a:ext cx="10398857"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2"/>
            <a:ext cx="2445432" cy="1970101"/>
          </a:xfrm>
          <a:prstGeom prst="rect">
            <a:avLst/>
          </a:prstGeom>
        </p:spPr>
      </p:pic>
      <p:sp>
        <p:nvSpPr>
          <p:cNvPr id="6" name="Title 1"/>
          <p:cNvSpPr>
            <a:spLocks noGrp="1"/>
          </p:cNvSpPr>
          <p:nvPr>
            <p:ph type="ctrTitle" hasCustomPrompt="1"/>
          </p:nvPr>
        </p:nvSpPr>
        <p:spPr bwMode="white">
          <a:xfrm>
            <a:off x="150449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7" y="294467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53101250"/>
      </p:ext>
    </p:extLst>
  </p:cSld>
  <p:clrMapOvr>
    <a:masterClrMapping/>
  </p:clrMapOvr>
  <p:transition xmlns:p14="http://schemas.microsoft.com/office/powerpoint/2010/mai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06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3" y="129975"/>
            <a:ext cx="12668811"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153663676"/>
      </p:ext>
    </p:extLst>
  </p:cSld>
  <p:clrMapOvr>
    <a:masterClrMapping/>
  </p:clrMapOvr>
  <p:transition xmlns:p14="http://schemas.microsoft.com/office/powerpoint/2010/mai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3" tIns="109673" rIns="109673" bIns="10967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3" tIns="109673" rIns="109673" bIns="10967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10" marR="0" lvl="2" indent="-10155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20" marR="0" lvl="3"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29" marR="0" lvl="4"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014" marR="0" lvl="5"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96" marR="0" lvl="6"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801" marR="0" lvl="7"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99" marR="0" lvl="8"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01" tIns="2042926" rIns="109673" bIns="54830" anchor="t" anchorCtr="0">
            <a:noAutofit/>
          </a:bodyPr>
          <a:lstStyle/>
          <a:p>
            <a:pPr defTabSz="82265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90065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descr="Habitat_Regular_Ch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1233351"/>
            <a:ext cx="10557040" cy="4665314"/>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40015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15" indent="0">
              <a:buNone/>
              <a:defRPr sz="1900" b="1"/>
            </a:lvl2pPr>
            <a:lvl3pPr marL="548423" indent="0">
              <a:buNone/>
              <a:defRPr sz="1900" b="1"/>
            </a:lvl3pPr>
            <a:lvl4pPr marL="755979" indent="0">
              <a:buNone/>
              <a:defRPr sz="1900" b="1"/>
            </a:lvl4pPr>
            <a:lvl5pPr marL="961653"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604530"/>
      </p:ext>
    </p:extLst>
  </p:cSld>
  <p:clrMapOvr>
    <a:masterClrMapping/>
  </p:clrMapOvr>
  <p:transition xmlns:p14="http://schemas.microsoft.com/office/powerpoint/2010/mai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522092"/>
      </p:ext>
    </p:extLst>
  </p:cSld>
  <p:clrMapOvr>
    <a:masterClrMapping/>
  </p:clrMapOvr>
  <p:transition xmlns:p14="http://schemas.microsoft.com/office/powerpoint/2010/mai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346679303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7848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41874493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9370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0216398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0"/>
            <a:ext cx="13441396" cy="6025229"/>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5034234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5" y="1213449"/>
            <a:ext cx="6579843" cy="601057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3386038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5335805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4" tIns="54851" rIns="109684" bIns="54851" anchor="ctr"/>
          <a:lstStyle/>
          <a:p>
            <a:pPr algn="ctr" defTabSz="1096480">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0"/>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17"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0"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4995662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69344"/>
      </p:ext>
    </p:extLst>
  </p:cSld>
  <p:clrMapOvr>
    <a:masterClrMapping/>
  </p:clrMapOvr>
  <p:transition xmlns:p14="http://schemas.microsoft.com/office/powerpoint/2010/mai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2"/>
            <a:ext cx="10398857" cy="2140397"/>
          </a:xfrm>
          <a:prstGeom prst="rect">
            <a:avLst/>
          </a:prstGeom>
          <a:noFill/>
          <a:ln>
            <a:noFill/>
          </a:ln>
          <a:effectLst/>
        </p:spPr>
        <p:txBody>
          <a:bodyPr lIns="109689" tIns="109689" rIns="109689" bIns="109689" anchor="ctr"/>
          <a:lstStyle/>
          <a:p>
            <a:pPr defTabSz="1096796">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9"/>
            <a:ext cx="2445432" cy="1970101"/>
          </a:xfrm>
          <a:prstGeom prst="rect">
            <a:avLst/>
          </a:prstGeom>
        </p:spPr>
      </p:pic>
      <p:sp>
        <p:nvSpPr>
          <p:cNvPr id="6" name="Title 1"/>
          <p:cNvSpPr>
            <a:spLocks noGrp="1"/>
          </p:cNvSpPr>
          <p:nvPr>
            <p:ph type="ctrTitle" hasCustomPrompt="1"/>
          </p:nvPr>
        </p:nvSpPr>
        <p:spPr bwMode="white">
          <a:xfrm>
            <a:off x="1504494"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4" y="2944675"/>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00" indent="0" algn="ctr">
              <a:buNone/>
              <a:defRPr>
                <a:solidFill>
                  <a:schemeClr val="tx1">
                    <a:tint val="75000"/>
                  </a:schemeClr>
                </a:solidFill>
              </a:defRPr>
            </a:lvl2pPr>
            <a:lvl3pPr marL="1096796" indent="0" algn="ctr">
              <a:buNone/>
              <a:defRPr>
                <a:solidFill>
                  <a:schemeClr val="tx1">
                    <a:tint val="75000"/>
                  </a:schemeClr>
                </a:solidFill>
              </a:defRPr>
            </a:lvl3pPr>
            <a:lvl4pPr marL="1645196" indent="0" algn="ctr">
              <a:buNone/>
              <a:defRPr>
                <a:solidFill>
                  <a:schemeClr val="tx1">
                    <a:tint val="75000"/>
                  </a:schemeClr>
                </a:solidFill>
              </a:defRPr>
            </a:lvl4pPr>
            <a:lvl5pPr marL="2193596" indent="0" algn="ctr">
              <a:buNone/>
              <a:defRPr>
                <a:solidFill>
                  <a:schemeClr val="tx1">
                    <a:tint val="75000"/>
                  </a:schemeClr>
                </a:solidFill>
              </a:defRPr>
            </a:lvl5pPr>
            <a:lvl6pPr marL="2741999" indent="0" algn="ctr">
              <a:buNone/>
              <a:defRPr>
                <a:solidFill>
                  <a:schemeClr val="tx1">
                    <a:tint val="75000"/>
                  </a:schemeClr>
                </a:solidFill>
              </a:defRPr>
            </a:lvl6pPr>
            <a:lvl7pPr marL="3290390" indent="0" algn="ctr">
              <a:buNone/>
              <a:defRPr>
                <a:solidFill>
                  <a:schemeClr val="tx1">
                    <a:tint val="75000"/>
                  </a:schemeClr>
                </a:solidFill>
              </a:defRPr>
            </a:lvl7pPr>
            <a:lvl8pPr marL="3838793" indent="0" algn="ctr">
              <a:buNone/>
              <a:defRPr>
                <a:solidFill>
                  <a:schemeClr val="tx1">
                    <a:tint val="75000"/>
                  </a:schemeClr>
                </a:solidFill>
              </a:defRPr>
            </a:lvl8pPr>
            <a:lvl9pPr marL="438719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27873519"/>
      </p:ext>
    </p:extLst>
  </p:cSld>
  <p:clrMapOvr>
    <a:masterClrMapping/>
  </p:clrMapOvr>
  <p:transition xmlns:p14="http://schemas.microsoft.com/office/powerpoint/2010/mai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8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09"/>
            <a:ext cx="1258193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7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75723875"/>
      </p:ext>
    </p:extLst>
  </p:cSld>
  <p:clrMapOvr>
    <a:masterClrMapping/>
  </p:clrMapOvr>
  <p:transition xmlns:p14="http://schemas.microsoft.com/office/powerpoint/2010/main" spd="med">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83" y="134560"/>
            <a:ext cx="1060361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37874274"/>
      </p:ext>
    </p:extLst>
  </p:cSld>
  <p:clrMapOvr>
    <a:masterClrMapping/>
  </p:clrMapOvr>
  <p:transition xmlns:p14="http://schemas.microsoft.com/office/powerpoint/2010/mai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84"/>
            <a:ext cx="1252593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75" y="292277"/>
            <a:ext cx="1970101"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3"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448513159"/>
      </p:ext>
    </p:extLst>
  </p:cSld>
  <p:clrMapOvr>
    <a:masterClrMapping/>
  </p:clrMapOvr>
  <p:transition xmlns:p14="http://schemas.microsoft.com/office/powerpoint/2010/mai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0"/>
            <a:ext cx="10398857"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7"/>
            <a:ext cx="2445432"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88275548"/>
      </p:ext>
    </p:extLst>
  </p:cSld>
  <p:clrMapOvr>
    <a:masterClrMapping/>
  </p:clrMapOvr>
  <p:transition xmlns:p14="http://schemas.microsoft.com/office/powerpoint/2010/mai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0"/>
            <a:ext cx="11365638"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77"/>
            <a:ext cx="1942182" cy="1970101"/>
          </a:xfrm>
          <a:prstGeom prst="rect">
            <a:avLst/>
          </a:prstGeom>
        </p:spPr>
      </p:pic>
      <p:sp>
        <p:nvSpPr>
          <p:cNvPr id="6" name="Title 1"/>
          <p:cNvSpPr>
            <a:spLocks noGrp="1"/>
          </p:cNvSpPr>
          <p:nvPr>
            <p:ph type="ctrTitle" hasCustomPrompt="1"/>
          </p:nvPr>
        </p:nvSpPr>
        <p:spPr bwMode="white">
          <a:xfrm>
            <a:off x="150449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92" y="2934659"/>
            <a:ext cx="11087101" cy="1375410"/>
          </a:xfrm>
          <a:prstGeom prst="rect">
            <a:avLst/>
          </a:prstGeom>
        </p:spPr>
        <p:txBody>
          <a:bodyPr lIns="82283" tIns="41143" rIns="82283" bIns="41143" anchor="ctr">
            <a:normAutofit/>
          </a:bodyPr>
          <a:lstStyle>
            <a:lvl1pPr marL="10968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91" tIns="109691" rIns="109691" bIns="10969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6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9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8293096"/>
      </p:ext>
    </p:extLst>
  </p:cSld>
  <p:clrMapOvr>
    <a:masterClrMapping/>
  </p:clrMapOvr>
  <p:transition xmlns:p14="http://schemas.microsoft.com/office/powerpoint/2010/mai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92" y="2934673"/>
            <a:ext cx="11087101" cy="3011779"/>
          </a:xfrm>
          <a:prstGeom prst="rect">
            <a:avLst/>
          </a:prstGeom>
        </p:spPr>
        <p:txBody>
          <a:bodyPr lIns="82283" tIns="82283" rIns="82283" bIns="82283">
            <a:noAutofit/>
          </a:bodyPr>
          <a:lstStyle>
            <a:lvl1pPr marL="514171" indent="-514171" algn="l">
              <a:lnSpc>
                <a:spcPct val="100000"/>
              </a:lnSpc>
              <a:spcBef>
                <a:spcPts val="0"/>
              </a:spcBef>
              <a:buFont typeface="Wingdings" charset="2"/>
              <a:buChar char="q"/>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3665187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4589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7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800166591"/>
      </p:ext>
    </p:extLst>
  </p:cSld>
  <p:clrMapOvr>
    <a:masterClrMapping/>
  </p:clrMapOvr>
  <p:transition xmlns:p14="http://schemas.microsoft.com/office/powerpoint/2010/main" spd="med">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88" y="129970"/>
            <a:ext cx="12668811"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7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811666931"/>
      </p:ext>
    </p:extLst>
  </p:cSld>
  <p:clrMapOvr>
    <a:masterClrMapping/>
  </p:clrMapOvr>
  <p:transition xmlns:p14="http://schemas.microsoft.com/office/powerpoint/2010/main" spd="med">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2523873"/>
      </p:ext>
    </p:extLst>
  </p:cSld>
  <p:clrMapOvr>
    <a:masterClrMapping/>
  </p:clrMapOvr>
  <p:transition xmlns:p14="http://schemas.microsoft.com/office/powerpoint/2010/main" spd="med">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6909908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39"/>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446647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98280647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8" marR="0" lvl="2" indent="-101568"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76" marR="0" lvl="3"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413" marR="0" lvl="4"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76" tIns="2043210" rIns="109687" bIns="54830" anchor="t" anchorCtr="0">
            <a:noAutofit/>
          </a:bodyPr>
          <a:lstStyle/>
          <a:p>
            <a:pPr defTabSz="82277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1158021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7" tIns="109687" rIns="109687" bIns="109687"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90"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7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0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51"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286763366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71305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128352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030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7" tIns="109687" rIns="109687" bIns="109687"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8485998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776">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1833595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Bulle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5" name="Shape 35"/>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279368" marR="0" lvl="0" indent="-114289"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4934" marR="0" lvl="1" indent="-330167"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8901" marR="0" lvl="2" indent="-304767"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081" marR="0" lvl="3"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257" marR="0" lvl="4"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508595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319257" y="6237722"/>
            <a:ext cx="9875400" cy="1203900"/>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 name="Shape 38"/>
          <p:cNvSpPr txBox="1">
            <a:spLocks noGrp="1"/>
          </p:cNvSpPr>
          <p:nvPr>
            <p:ph type="subTitle" idx="1"/>
          </p:nvPr>
        </p:nvSpPr>
        <p:spPr>
          <a:xfrm>
            <a:off x="2319257" y="7097053"/>
            <a:ext cx="9875400" cy="504600"/>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39" name="Shape 39" descr="plain transparent logo.png"/>
          <p:cNvPicPr preferRelativeResize="0"/>
          <p:nvPr/>
        </p:nvPicPr>
        <p:blipFill rotWithShape="1">
          <a:blip r:embed="rId2">
            <a:alphaModFix/>
          </a:blip>
          <a:srcRect/>
          <a:stretch/>
        </p:blipFill>
        <p:spPr>
          <a:xfrm>
            <a:off x="4949860" y="746437"/>
            <a:ext cx="5007300" cy="4951800"/>
          </a:xfrm>
          <a:prstGeom prst="rect">
            <a:avLst/>
          </a:prstGeom>
          <a:noFill/>
          <a:ln>
            <a:noFill/>
          </a:ln>
        </p:spPr>
      </p:pic>
    </p:spTree>
    <p:extLst>
      <p:ext uri="{BB962C8B-B14F-4D97-AF65-F5344CB8AC3E}">
        <p14:creationId xmlns:p14="http://schemas.microsoft.com/office/powerpoint/2010/main" val="340011128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Cod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0" marR="0" lvl="0" indent="0" algn="l" rtl="0">
              <a:lnSpc>
                <a:spcPct val="100000"/>
              </a:lnSpc>
              <a:spcBef>
                <a:spcPts val="80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9368" marR="0" lvl="1" indent="-12700" algn="l" rtl="0">
              <a:lnSpc>
                <a:spcPct val="100000"/>
              </a:lnSpc>
              <a:spcBef>
                <a:spcPts val="80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6040" marR="0" lvl="2" indent="0"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49217" marR="0" lvl="3"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52401" marR="0" lvl="4"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729051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8128600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Logo Middle">
    <p:spTree>
      <p:nvGrpSpPr>
        <p:cNvPr id="1" name="Shape 45"/>
        <p:cNvGrpSpPr/>
        <p:nvPr/>
      </p:nvGrpSpPr>
      <p:grpSpPr>
        <a:xfrm>
          <a:off x="0" y="0"/>
          <a:ext cx="0" cy="0"/>
          <a:chOff x="0" y="0"/>
          <a:chExt cx="0" cy="0"/>
        </a:xfrm>
      </p:grpSpPr>
      <p:pic>
        <p:nvPicPr>
          <p:cNvPr id="46" name="Shape 46" descr="plain transparent logo.png"/>
          <p:cNvPicPr preferRelativeResize="0"/>
          <p:nvPr/>
        </p:nvPicPr>
        <p:blipFill rotWithShape="1">
          <a:blip r:embed="rId2">
            <a:alphaModFix/>
          </a:blip>
          <a:srcRect/>
          <a:stretch/>
        </p:blipFill>
        <p:spPr>
          <a:xfrm>
            <a:off x="4805390" y="1577900"/>
            <a:ext cx="5007300" cy="4951800"/>
          </a:xfrm>
          <a:prstGeom prst="rect">
            <a:avLst/>
          </a:prstGeom>
          <a:noFill/>
          <a:ln>
            <a:noFill/>
          </a:ln>
        </p:spPr>
      </p:pic>
      <p:sp>
        <p:nvSpPr>
          <p:cNvPr id="47" name="Shape 47"/>
          <p:cNvSpPr/>
          <p:nvPr/>
        </p:nvSpPr>
        <p:spPr>
          <a:xfrm>
            <a:off x="13624988" y="7228093"/>
            <a:ext cx="815400" cy="783900"/>
          </a:xfrm>
          <a:prstGeom prst="rect">
            <a:avLst/>
          </a:prstGeom>
          <a:solidFill>
            <a:srgbClr val="FEFEFE"/>
          </a:solidFill>
          <a:ln>
            <a:noFill/>
          </a:ln>
        </p:spPr>
        <p:txBody>
          <a:bodyPr lIns="91445" tIns="45725" rIns="91445" bIns="45725" anchor="ctr" anchorCtr="0">
            <a:noAutofit/>
          </a:bodyPr>
          <a:lstStyle/>
          <a:p>
            <a:pPr algn="ctr" defTabSz="82287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1528677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1" name="Shape 51"/>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31810146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hank You">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4" name="Shape 54"/>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49675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319257" y="6237721"/>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 name="Shape 10"/>
          <p:cNvSpPr txBox="1">
            <a:spLocks noGrp="1"/>
          </p:cNvSpPr>
          <p:nvPr>
            <p:ph type="subTitle" idx="1"/>
          </p:nvPr>
        </p:nvSpPr>
        <p:spPr>
          <a:xfrm>
            <a:off x="2319257" y="7097053"/>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4949863" y="746437"/>
            <a:ext cx="5007432" cy="4951842"/>
          </a:xfrm>
          <a:prstGeom prst="rect">
            <a:avLst/>
          </a:prstGeom>
          <a:noFill/>
          <a:ln>
            <a:noFill/>
          </a:ln>
        </p:spPr>
      </p:pic>
    </p:spTree>
    <p:extLst>
      <p:ext uri="{BB962C8B-B14F-4D97-AF65-F5344CB8AC3E}">
        <p14:creationId xmlns:p14="http://schemas.microsoft.com/office/powerpoint/2010/main" val="369805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96739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278018" marR="0" lvl="0" indent="-11230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888" marR="0" lvl="1" indent="-31611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286" marR="0" lvl="2" indent="-31190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851" marR="0" lvl="3" indent="-31946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508" marR="0" lvl="4" indent="-321944"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60755864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3128270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17662082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4805387" y="1577900"/>
            <a:ext cx="5007432" cy="4951842"/>
          </a:xfrm>
          <a:prstGeom prst="rect">
            <a:avLst/>
          </a:prstGeom>
          <a:noFill/>
          <a:ln>
            <a:noFill/>
          </a:ln>
        </p:spPr>
      </p:pic>
      <p:sp>
        <p:nvSpPr>
          <p:cNvPr id="22" name="Shape 22"/>
          <p:cNvSpPr/>
          <p:nvPr/>
        </p:nvSpPr>
        <p:spPr>
          <a:xfrm>
            <a:off x="13624991" y="7228093"/>
            <a:ext cx="815304" cy="783958"/>
          </a:xfrm>
          <a:prstGeom prst="rect">
            <a:avLst/>
          </a:prstGeom>
          <a:solidFill>
            <a:srgbClr val="FEFEFE"/>
          </a:solidFill>
          <a:ln>
            <a:noFill/>
          </a:ln>
        </p:spPr>
        <p:txBody>
          <a:bodyPr lIns="91418" tIns="45698" rIns="91418" bIns="45698" anchor="ctr" anchorCtr="0">
            <a:noAutofit/>
          </a:bodyPr>
          <a:lstStyle/>
          <a:p>
            <a:pPr algn="ctr" defTabSz="822884">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61132647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0" marR="0" lvl="0" indent="0" algn="l" rtl="0">
              <a:lnSpc>
                <a:spcPct val="100000"/>
              </a:lnSpc>
              <a:spcBef>
                <a:spcPts val="72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8018" marR="0" lvl="1" indent="-11345" algn="l" rtl="0">
              <a:lnSpc>
                <a:spcPct val="100000"/>
              </a:lnSpc>
              <a:spcBef>
                <a:spcPts val="72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8423" marR="0" lvl="2" indent="-2376" algn="l" rtl="0">
              <a:lnSpc>
                <a:spcPct val="100000"/>
              </a:lnSpc>
              <a:spcBef>
                <a:spcPts val="72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55980" marR="0" lvl="3" indent="-6758"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61645" marR="0" lvl="4" indent="-9235"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718610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48896337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46542060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685223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91" tIns="109691" rIns="109691" bIns="109691"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91" tIns="109691" rIns="109691" bIns="10969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40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93"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3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8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554" marR="0" lvl="5"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5044" marR="0" lvl="6"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539" marR="0" lvl="7"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2032" marR="0" lvl="8"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42883682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760015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47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31368236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91" tIns="109691" rIns="109691" bIns="109691"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4961914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812">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8185157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6" y="115493"/>
            <a:ext cx="1258193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5" y="193748"/>
            <a:ext cx="2197323" cy="2167110"/>
          </a:xfrm>
          <a:prstGeom prst="rect">
            <a:avLst/>
          </a:prstGeom>
        </p:spPr>
      </p:pic>
      <p:sp>
        <p:nvSpPr>
          <p:cNvPr id="6" name="Title 1"/>
          <p:cNvSpPr>
            <a:spLocks noGrp="1"/>
          </p:cNvSpPr>
          <p:nvPr>
            <p:ph type="ctrTitle" hasCustomPrompt="1"/>
          </p:nvPr>
        </p:nvSpPr>
        <p:spPr bwMode="white">
          <a:xfrm>
            <a:off x="1512229"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59"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6928916"/>
      </p:ext>
    </p:extLst>
  </p:cSld>
  <p:clrMapOvr>
    <a:masterClrMapping/>
  </p:clrMapOvr>
  <p:transition xmlns:p14="http://schemas.microsoft.com/office/powerpoint/2010/mai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67" y="134544"/>
            <a:ext cx="1060361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5" y="85396"/>
            <a:ext cx="2383823" cy="2383823"/>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5306578"/>
      </p:ext>
    </p:extLst>
  </p:cSld>
  <p:clrMapOvr>
    <a:masterClrMapping/>
  </p:clrMapOvr>
  <p:transition xmlns:p14="http://schemas.microsoft.com/office/powerpoint/2010/mai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68"/>
            <a:ext cx="1252593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59" y="292261"/>
            <a:ext cx="1970101"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57"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252745397"/>
      </p:ext>
    </p:extLst>
  </p:cSld>
  <p:clrMapOvr>
    <a:masterClrMapping/>
  </p:clrMapOvr>
  <p:transition xmlns:p14="http://schemas.microsoft.com/office/powerpoint/2010/mai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68" y="129954"/>
            <a:ext cx="10398857"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61"/>
            <a:ext cx="2445432"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9759553"/>
      </p:ext>
    </p:extLst>
  </p:cSld>
  <p:clrMapOvr>
    <a:masterClrMapping/>
  </p:clrMapOvr>
  <p:transition xmlns:p14="http://schemas.microsoft.com/office/powerpoint/2010/mai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54"/>
            <a:ext cx="11365638"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61"/>
            <a:ext cx="1942182" cy="1970101"/>
          </a:xfrm>
          <a:prstGeom prst="rect">
            <a:avLst/>
          </a:prstGeom>
        </p:spPr>
      </p:pic>
      <p:sp>
        <p:nvSpPr>
          <p:cNvPr id="6" name="Title 1"/>
          <p:cNvSpPr>
            <a:spLocks noGrp="1"/>
          </p:cNvSpPr>
          <p:nvPr>
            <p:ph type="ctrTitle" hasCustomPrompt="1"/>
          </p:nvPr>
        </p:nvSpPr>
        <p:spPr bwMode="white">
          <a:xfrm>
            <a:off x="1504476"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76" y="2934659"/>
            <a:ext cx="11087101" cy="1375410"/>
          </a:xfrm>
          <a:prstGeom prst="rect">
            <a:avLst/>
          </a:prstGeom>
        </p:spPr>
        <p:txBody>
          <a:bodyPr lIns="82283" tIns="41143" rIns="82283" bIns="41143" anchor="ctr">
            <a:normAutofit/>
          </a:bodyPr>
          <a:lstStyle>
            <a:lvl1pPr marL="109704"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07" tIns="109707" rIns="109707" bIns="10970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637"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76"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4470399"/>
      </p:ext>
    </p:extLst>
  </p:cSld>
  <p:clrMapOvr>
    <a:masterClrMapping/>
  </p:clrMapOvr>
  <p:transition xmlns:p14="http://schemas.microsoft.com/office/powerpoint/2010/main" spd="med">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76" y="2934657"/>
            <a:ext cx="11087101" cy="3011779"/>
          </a:xfrm>
          <a:prstGeom prst="rect">
            <a:avLst/>
          </a:prstGeom>
        </p:spPr>
        <p:txBody>
          <a:bodyPr lIns="82283" tIns="82283" rIns="82283" bIns="82283">
            <a:noAutofit/>
          </a:bodyPr>
          <a:lstStyle>
            <a:lvl1pPr marL="514251" indent="-514251" algn="l">
              <a:lnSpc>
                <a:spcPct val="100000"/>
              </a:lnSpc>
              <a:spcBef>
                <a:spcPts val="0"/>
              </a:spcBef>
              <a:buFont typeface="Wingdings" charset="2"/>
              <a:buChar char="q"/>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92764235"/>
      </p:ext>
    </p:extLst>
  </p:cSld>
  <p:clrMapOvr>
    <a:masterClrMapping/>
  </p:clrMapOvr>
  <p:transition xmlns:p14="http://schemas.microsoft.com/office/powerpoint/2010/mai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61"/>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83945432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7624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72" y="129954"/>
            <a:ext cx="12668811"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61"/>
            <a:ext cx="2533892" cy="1970101"/>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98502990"/>
      </p:ext>
    </p:extLst>
  </p:cSld>
  <p:clrMapOvr>
    <a:masterClrMapping/>
  </p:clrMapOvr>
  <p:transition xmlns:p14="http://schemas.microsoft.com/office/powerpoint/2010/mai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0"/>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92576874"/>
      </p:ext>
    </p:extLst>
  </p:cSld>
  <p:clrMapOvr>
    <a:masterClrMapping/>
  </p:clrMapOvr>
  <p:transition xmlns:p14="http://schemas.microsoft.com/office/powerpoint/2010/mai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5582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522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22950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0" y="1670583"/>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5540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00"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640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0"/>
            <a:ext cx="5156200" cy="4811713"/>
          </a:xfrm>
        </p:spPr>
        <p:txBody>
          <a:bodyPr/>
          <a:lstStyle/>
          <a:p>
            <a:endParaRPr lang="en-US"/>
          </a:p>
        </p:txBody>
      </p:sp>
    </p:spTree>
    <p:extLst>
      <p:ext uri="{BB962C8B-B14F-4D97-AF65-F5344CB8AC3E}">
        <p14:creationId xmlns:p14="http://schemas.microsoft.com/office/powerpoint/2010/main" val="38449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0" y="548642"/>
            <a:ext cx="2320375" cy="2165350"/>
          </a:xfrm>
        </p:spPr>
        <p:txBody>
          <a:bodyPr/>
          <a:lstStyle/>
          <a:p>
            <a:endParaRPr lang="en-US"/>
          </a:p>
        </p:txBody>
      </p:sp>
      <p:sp>
        <p:nvSpPr>
          <p:cNvPr id="6" name="Text Placeholder 5"/>
          <p:cNvSpPr>
            <a:spLocks noGrp="1"/>
          </p:cNvSpPr>
          <p:nvPr>
            <p:ph type="body" sz="quarter" idx="12"/>
          </p:nvPr>
        </p:nvSpPr>
        <p:spPr>
          <a:xfrm>
            <a:off x="9321800" y="3069592"/>
            <a:ext cx="5080000" cy="4495800"/>
          </a:xfrm>
        </p:spPr>
        <p:txBody>
          <a:bodyPr/>
          <a:lstStyle>
            <a:lvl1pPr marL="0" indent="0" algn="ctr">
              <a:buFontTx/>
              <a:buNone/>
              <a:defRPr sz="4800">
                <a:solidFill>
                  <a:schemeClr val="bg1"/>
                </a:solidFill>
                <a:latin typeface=""/>
              </a:defRPr>
            </a:lvl1pPr>
            <a:lvl2pPr marL="278048" indent="0" algn="ctr">
              <a:buFontTx/>
              <a:buNone/>
              <a:defRPr sz="4800">
                <a:solidFill>
                  <a:schemeClr val="bg1"/>
                </a:solidFill>
                <a:latin typeface=""/>
              </a:defRPr>
            </a:lvl2pPr>
            <a:lvl3pPr marL="548476" indent="0" algn="ctr">
              <a:buFontTx/>
              <a:buNone/>
              <a:defRPr sz="4800">
                <a:solidFill>
                  <a:schemeClr val="bg1"/>
                </a:solidFill>
                <a:latin typeface=""/>
              </a:defRPr>
            </a:lvl3pPr>
            <a:lvl4pPr marL="756061" indent="0" algn="ctr">
              <a:buFontTx/>
              <a:buNone/>
              <a:defRPr sz="4800">
                <a:solidFill>
                  <a:schemeClr val="bg1"/>
                </a:solidFill>
                <a:latin typeface=""/>
              </a:defRPr>
            </a:lvl4pPr>
            <a:lvl5pPr marL="961738"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259147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9888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517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074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3379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8242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234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6945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714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398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99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37787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030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26695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2" y="1670588"/>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4468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29"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13455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5"/>
            <a:ext cx="5156200" cy="4811713"/>
          </a:xfrm>
        </p:spPr>
        <p:txBody>
          <a:bodyPr/>
          <a:lstStyle/>
          <a:p>
            <a:endParaRPr lang="en-US"/>
          </a:p>
        </p:txBody>
      </p:sp>
    </p:spTree>
    <p:extLst>
      <p:ext uri="{BB962C8B-B14F-4D97-AF65-F5344CB8AC3E}">
        <p14:creationId xmlns:p14="http://schemas.microsoft.com/office/powerpoint/2010/main" val="15095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5" y="548642"/>
            <a:ext cx="2320375" cy="2165350"/>
          </a:xfrm>
        </p:spPr>
        <p:txBody>
          <a:bodyPr/>
          <a:lstStyle/>
          <a:p>
            <a:endParaRPr lang="en-US"/>
          </a:p>
        </p:txBody>
      </p:sp>
      <p:sp>
        <p:nvSpPr>
          <p:cNvPr id="6" name="Text Placeholder 5"/>
          <p:cNvSpPr>
            <a:spLocks noGrp="1"/>
          </p:cNvSpPr>
          <p:nvPr>
            <p:ph type="body" sz="quarter" idx="12"/>
          </p:nvPr>
        </p:nvSpPr>
        <p:spPr>
          <a:xfrm>
            <a:off x="9321800" y="3069593"/>
            <a:ext cx="5080000" cy="4495800"/>
          </a:xfrm>
        </p:spPr>
        <p:txBody>
          <a:bodyPr/>
          <a:lstStyle>
            <a:lvl1pPr marL="0" indent="0" algn="ctr">
              <a:buFontTx/>
              <a:buNone/>
              <a:defRPr sz="4800">
                <a:solidFill>
                  <a:schemeClr val="bg1"/>
                </a:solidFill>
                <a:latin typeface=""/>
              </a:defRPr>
            </a:lvl1pPr>
            <a:lvl2pPr marL="277961" indent="0" algn="ctr">
              <a:buFontTx/>
              <a:buNone/>
              <a:defRPr sz="4800">
                <a:solidFill>
                  <a:schemeClr val="bg1"/>
                </a:solidFill>
                <a:latin typeface=""/>
              </a:defRPr>
            </a:lvl2pPr>
            <a:lvl3pPr marL="548319" indent="0" algn="ctr">
              <a:buFontTx/>
              <a:buNone/>
              <a:defRPr sz="4800">
                <a:solidFill>
                  <a:schemeClr val="bg1"/>
                </a:solidFill>
                <a:latin typeface=""/>
              </a:defRPr>
            </a:lvl3pPr>
            <a:lvl4pPr marL="755837" indent="0" algn="ctr">
              <a:buFontTx/>
              <a:buNone/>
              <a:defRPr sz="4800">
                <a:solidFill>
                  <a:schemeClr val="bg1"/>
                </a:solidFill>
                <a:latin typeface=""/>
              </a:defRPr>
            </a:lvl4pPr>
            <a:lvl5pPr marL="961475"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186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670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pec Pic">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53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Spec Pic Only">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Tree>
    <p:extLst>
      <p:ext uri="{BB962C8B-B14F-4D97-AF65-F5344CB8AC3E}">
        <p14:creationId xmlns:p14="http://schemas.microsoft.com/office/powerpoint/2010/main" val="41243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52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55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3578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05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ogo with Cop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68014" y="352861"/>
            <a:ext cx="9094407" cy="2515119"/>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sp>
        <p:nvSpPr>
          <p:cNvPr id="4" name="Content Placeholder 3"/>
          <p:cNvSpPr>
            <a:spLocks noGrp="1"/>
          </p:cNvSpPr>
          <p:nvPr>
            <p:ph sz="quarter" idx="10"/>
          </p:nvPr>
        </p:nvSpPr>
        <p:spPr>
          <a:xfrm>
            <a:off x="1763730" y="3220935"/>
            <a:ext cx="11102975" cy="4375150"/>
          </a:xfrm>
        </p:spPr>
        <p:txBody>
          <a:bodyPr/>
          <a:lstStyle>
            <a:lvl1pPr marL="0" indent="0" algn="ctr">
              <a:buFontTx/>
              <a:buNone/>
              <a:defRPr/>
            </a:lvl1pPr>
          </a:lstStyle>
          <a:p>
            <a:pPr lvl="0"/>
            <a:r>
              <a:rPr lang="en-US" dirty="0" smtClean="0"/>
              <a:t>Click to edit Master text styles</a:t>
            </a:r>
          </a:p>
        </p:txBody>
      </p:sp>
    </p:spTree>
    <p:extLst>
      <p:ext uri="{BB962C8B-B14F-4D97-AF65-F5344CB8AC3E}">
        <p14:creationId xmlns:p14="http://schemas.microsoft.com/office/powerpoint/2010/main" val="112722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Wo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lgn="ctr">
              <a:buNone/>
              <a:defRPr sz="6800" baseline="0">
                <a:solidFill>
                  <a:schemeClr val="accent1"/>
                </a:solidFill>
                <a:latin typeface="Gill Sans Light"/>
                <a:cs typeface="Consolas" panose="020B0609020204030204" pitchFamily="49" charset="0"/>
              </a:defRPr>
            </a:lvl1pPr>
            <a:lvl2pPr marL="277955" indent="0">
              <a:buNone/>
              <a:defRPr>
                <a:latin typeface="Consolas" panose="020B0609020204030204" pitchFamily="49" charset="0"/>
                <a:cs typeface="Consolas" panose="020B0609020204030204" pitchFamily="49" charset="0"/>
              </a:defRPr>
            </a:lvl2pPr>
            <a:lvl3pPr marL="548310" indent="0">
              <a:buNone/>
              <a:defRPr>
                <a:latin typeface="Consolas" panose="020B0609020204030204" pitchFamily="49" charset="0"/>
                <a:cs typeface="Consolas" panose="020B0609020204030204" pitchFamily="49" charset="0"/>
              </a:defRPr>
            </a:lvl3pPr>
            <a:lvl4pPr marL="755818" indent="0">
              <a:buNone/>
              <a:defRPr>
                <a:latin typeface="Consolas" panose="020B0609020204030204" pitchFamily="49" charset="0"/>
                <a:cs typeface="Consolas" panose="020B0609020204030204" pitchFamily="49" charset="0"/>
              </a:defRPr>
            </a:lvl4pPr>
            <a:lvl5pPr marL="961457"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50172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05388" y="1577901"/>
            <a:ext cx="5007432" cy="4951842"/>
          </a:xfrm>
          <a:prstGeom prst="rect">
            <a:avLst/>
          </a:prstGeom>
        </p:spPr>
      </p:pic>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70"/>
            <a:ext cx="13411200" cy="828145"/>
          </a:xfrm>
          <a:prstGeom prst="rect">
            <a:avLst/>
          </a:prstGeom>
          <a:noFill/>
          <a:ln>
            <a:noFill/>
          </a:ln>
        </p:spPr>
        <p:txBody>
          <a:bodyPr lIns="109684" tIns="109684" rIns="109684" bIns="1096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4" tIns="109684" rIns="109684" bIns="10968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29" marR="0" lvl="2" indent="-10156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58" marR="0" lvl="3"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88" marR="0" lvl="4"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299" marR="0" lvl="5"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28" marR="0" lvl="6"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190" marR="0" lvl="7"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43" marR="0" lvl="8"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98977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80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0441825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6218936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5" tIns="109685" rIns="109685" bIns="109685"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7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54"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582"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2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6739903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4759141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09605" y="548642"/>
            <a:ext cx="831936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0" name="Shape 40"/>
          <p:cNvSpPr txBox="1">
            <a:spLocks noGrp="1"/>
          </p:cNvSpPr>
          <p:nvPr>
            <p:ph type="body" idx="1"/>
          </p:nvPr>
        </p:nvSpPr>
        <p:spPr>
          <a:xfrm>
            <a:off x="609605" y="2194560"/>
            <a:ext cx="8319360" cy="481152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8928769" y="584"/>
            <a:ext cx="5701439" cy="822864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198017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26664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51668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97702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5" tIns="109685" rIns="109685" bIns="109685"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565168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36" tIns="45716" rIns="91436" bIns="45716" anchor="ctr" anchorCtr="0">
            <a:noAutofit/>
          </a:bodyPr>
          <a:lstStyle/>
          <a:p>
            <a:pPr algn="ctr" defTabSz="82269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85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22"/>
            <a:ext cx="1258193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8"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42252532"/>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6" y="134573"/>
            <a:ext cx="1060361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64294296"/>
      </p:ext>
    </p:extLst>
  </p:cSld>
  <p:clrMapOvr>
    <a:masterClrMapping/>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7"/>
            <a:ext cx="1252593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8" y="292290"/>
            <a:ext cx="1970101"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33050530"/>
      </p:ext>
    </p:extLst>
  </p:cSld>
  <p:clrMapOvr>
    <a:masterClrMapping/>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3"/>
            <a:ext cx="10398857"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0"/>
            <a:ext cx="2445432"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75278334"/>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3"/>
            <a:ext cx="11365638"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90"/>
            <a:ext cx="1942182" cy="1970101"/>
          </a:xfrm>
          <a:prstGeom prst="rect">
            <a:avLst/>
          </a:prstGeom>
        </p:spPr>
      </p:pic>
      <p:sp>
        <p:nvSpPr>
          <p:cNvPr id="6" name="Title 1"/>
          <p:cNvSpPr>
            <a:spLocks noGrp="1"/>
          </p:cNvSpPr>
          <p:nvPr>
            <p:ph type="ctrTitle" hasCustomPrompt="1"/>
          </p:nvPr>
        </p:nvSpPr>
        <p:spPr bwMode="white">
          <a:xfrm>
            <a:off x="1504505"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5" y="2934659"/>
            <a:ext cx="11087101" cy="1375410"/>
          </a:xfrm>
          <a:prstGeom prst="rect">
            <a:avLst/>
          </a:prstGeom>
        </p:spPr>
        <p:txBody>
          <a:bodyPr lIns="82283" tIns="41143" rIns="82283" bIns="41143" anchor="ctr">
            <a:normAutofit/>
          </a:bodyPr>
          <a:lstStyle>
            <a:lvl1pPr marL="109675"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78" tIns="109678" rIns="109678" bIns="10967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18"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5"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109105"/>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5" y="2934686"/>
            <a:ext cx="11087101" cy="3011779"/>
          </a:xfrm>
          <a:prstGeom prst="rect">
            <a:avLst/>
          </a:prstGeom>
        </p:spPr>
        <p:txBody>
          <a:bodyPr lIns="82283" tIns="82283" rIns="82283" bIns="82283">
            <a:noAutofit/>
          </a:bodyPr>
          <a:lstStyle>
            <a:lvl1pPr marL="514106" indent="-514106" algn="l">
              <a:lnSpc>
                <a:spcPct val="100000"/>
              </a:lnSpc>
              <a:spcBef>
                <a:spcPts val="0"/>
              </a:spcBef>
              <a:buFont typeface="Wingdings" charset="2"/>
              <a:buChar char="q"/>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98654307"/>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90"/>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583992282"/>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1" y="129983"/>
            <a:ext cx="12668811"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0"/>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333975870"/>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32210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833116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2"/>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94481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9" indent="0">
              <a:buNone/>
              <a:defRPr sz="1900" b="1"/>
            </a:lvl2pPr>
            <a:lvl3pPr marL="548358" indent="0">
              <a:buNone/>
              <a:defRPr sz="1900" b="1"/>
            </a:lvl3pPr>
            <a:lvl4pPr marL="755887" indent="0">
              <a:buNone/>
              <a:defRPr sz="1900" b="1"/>
            </a:lvl4pPr>
            <a:lvl5pPr marL="961545"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132804"/>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0938139"/>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4153427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58602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39612667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33065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68885254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2"/>
            <a:ext cx="13441396" cy="6025229"/>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909632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7" y="1213449"/>
            <a:ext cx="6579843" cy="601057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4443830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Habitat_Regular_Ch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965864"/>
            <a:ext cx="9768298" cy="4316758"/>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2089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3271683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2" tIns="54851" rIns="109672" bIns="54851" anchor="ctr"/>
          <a:lstStyle/>
          <a:p>
            <a:pPr algn="ctr" defTabSz="1096348">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2"/>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9"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2"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17131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9621"/>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4"/>
            <a:ext cx="10398857"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1"/>
            <a:ext cx="2445432" cy="1970101"/>
          </a:xfrm>
          <a:prstGeom prst="rect">
            <a:avLst/>
          </a:prstGeom>
        </p:spPr>
      </p:pic>
      <p:sp>
        <p:nvSpPr>
          <p:cNvPr id="6" name="Title 1"/>
          <p:cNvSpPr>
            <a:spLocks noGrp="1"/>
          </p:cNvSpPr>
          <p:nvPr>
            <p:ph type="ctrTitle" hasCustomPrompt="1"/>
          </p:nvPr>
        </p:nvSpPr>
        <p:spPr bwMode="white">
          <a:xfrm>
            <a:off x="1504506"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6" y="294468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71694079"/>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75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2" y="129984"/>
            <a:ext cx="12668811"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1"/>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45973362"/>
      </p:ext>
    </p:extLst>
  </p:cSld>
  <p:clrMapOvr>
    <a:masterClrMapping/>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4" tIns="109664" rIns="109664" bIns="109664"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4" tIns="109664" rIns="109664" bIns="10966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2" marR="0" lvl="2" indent="-10154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4" marR="0" lvl="3"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75" marR="0" lvl="4"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44" marR="0" lvl="5"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72" marR="0" lvl="6"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432" marR="0" lvl="7"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82" marR="0" lvl="8"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52" tIns="2042744" rIns="109664" bIns="54830" anchor="t" anchorCtr="0">
            <a:noAutofit/>
          </a:bodyPr>
          <a:lstStyle/>
          <a:p>
            <a:pPr defTabSz="822569">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49280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4"/>
            <a:ext cx="11542096"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6" y="2934687"/>
            <a:ext cx="11087101" cy="3011779"/>
          </a:xfrm>
          <a:prstGeom prst="rect">
            <a:avLst/>
          </a:prstGeom>
        </p:spPr>
        <p:txBody>
          <a:bodyPr lIns="82283" tIns="82283" rIns="82283" bIns="82283">
            <a:noAutofit/>
          </a:bodyPr>
          <a:lstStyle>
            <a:lvl1pPr marL="514101" indent="-514101" algn="l">
              <a:lnSpc>
                <a:spcPct val="100000"/>
              </a:lnSpc>
              <a:spcBef>
                <a:spcPts val="0"/>
              </a:spcBef>
              <a:buFont typeface="Wingdings" charset="2"/>
              <a:buChar char="q"/>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09100460"/>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3" tIns="109663" rIns="109663" bIns="109663"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8349829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70227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theme" Target="../theme/theme10.xml"/><Relationship Id="rId1" Type="http://schemas.openxmlformats.org/officeDocument/2006/relationships/slideLayout" Target="../slideLayouts/slideLayout123.xml"/><Relationship Id="rId2"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theme" Target="../theme/theme11.xml"/><Relationship Id="rId1" Type="http://schemas.openxmlformats.org/officeDocument/2006/relationships/slideLayout" Target="../slideLayouts/slideLayout130.xml"/><Relationship Id="rId2"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12.png"/><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9" Type="http://schemas.openxmlformats.org/officeDocument/2006/relationships/slideLayout" Target="../slideLayouts/slideLayout147.xml"/><Relationship Id="rId10" Type="http://schemas.openxmlformats.org/officeDocument/2006/relationships/slideLayout" Target="../slideLayouts/slideLayout14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3.xml"/><Relationship Id="rId14" Type="http://schemas.openxmlformats.org/officeDocument/2006/relationships/image" Target="../media/image12.png"/><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71.xml"/><Relationship Id="rId12" Type="http://schemas.openxmlformats.org/officeDocument/2006/relationships/slideLayout" Target="../slideLayouts/slideLayout172.xml"/><Relationship Id="rId13" Type="http://schemas.openxmlformats.org/officeDocument/2006/relationships/slideLayout" Target="../slideLayouts/slideLayout173.xml"/><Relationship Id="rId14" Type="http://schemas.openxmlformats.org/officeDocument/2006/relationships/slideLayout" Target="../slideLayouts/slideLayout174.xml"/><Relationship Id="rId15" Type="http://schemas.openxmlformats.org/officeDocument/2006/relationships/slideLayout" Target="../slideLayouts/slideLayout175.xml"/><Relationship Id="rId16" Type="http://schemas.openxmlformats.org/officeDocument/2006/relationships/slideLayout" Target="../slideLayouts/slideLayout176.xml"/><Relationship Id="rId17" Type="http://schemas.openxmlformats.org/officeDocument/2006/relationships/theme" Target="../theme/theme14.xml"/><Relationship Id="rId18" Type="http://schemas.openxmlformats.org/officeDocument/2006/relationships/image" Target="../media/image12.png"/><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9" Type="http://schemas.openxmlformats.org/officeDocument/2006/relationships/slideLayout" Target="../slideLayouts/slideLayout169.xml"/><Relationship Id="rId10"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theme" Target="../theme/theme15.xml"/><Relationship Id="rId1" Type="http://schemas.openxmlformats.org/officeDocument/2006/relationships/slideLayout" Target="../slideLayouts/slideLayout177.xml"/><Relationship Id="rId2"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theme" Target="../theme/theme16.xml"/><Relationship Id="rId18" Type="http://schemas.openxmlformats.org/officeDocument/2006/relationships/image" Target="../media/image12.png"/><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9" Type="http://schemas.openxmlformats.org/officeDocument/2006/relationships/slideLayout" Target="../slideLayouts/slideLayout192.xml"/><Relationship Id="rId10" Type="http://schemas.openxmlformats.org/officeDocument/2006/relationships/slideLayout" Target="../slideLayouts/slideLayout193.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theme" Target="../theme/theme17.xml"/><Relationship Id="rId16" Type="http://schemas.openxmlformats.org/officeDocument/2006/relationships/image" Target="../media/image12.png"/><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24.xml"/><Relationship Id="rId12" Type="http://schemas.openxmlformats.org/officeDocument/2006/relationships/theme" Target="../theme/theme18.xml"/><Relationship Id="rId13" Type="http://schemas.openxmlformats.org/officeDocument/2006/relationships/image" Target="../media/image12.png"/><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27.xml"/><Relationship Id="rId4" Type="http://schemas.openxmlformats.org/officeDocument/2006/relationships/slideLayout" Target="../slideLayouts/slideLayout228.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theme" Target="../theme/theme19.xml"/><Relationship Id="rId1" Type="http://schemas.openxmlformats.org/officeDocument/2006/relationships/slideLayout" Target="../slideLayouts/slideLayout225.xml"/><Relationship Id="rId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theme" Target="../theme/theme2.xml"/><Relationship Id="rId17" Type="http://schemas.openxmlformats.org/officeDocument/2006/relationships/image" Target="../media/image1.png"/><Relationship Id="rId18"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theme" Target="../theme/theme20.xml"/><Relationship Id="rId9" Type="http://schemas.openxmlformats.org/officeDocument/2006/relationships/image" Target="../media/image24.png"/><Relationship Id="rId1" Type="http://schemas.openxmlformats.org/officeDocument/2006/relationships/slideLayout" Target="../slideLayouts/slideLayout232.xml"/><Relationship Id="rId2"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theme" Target="../theme/theme21.xml"/><Relationship Id="rId10" Type="http://schemas.openxmlformats.org/officeDocument/2006/relationships/image" Target="../media/image24.png"/><Relationship Id="rId1" Type="http://schemas.openxmlformats.org/officeDocument/2006/relationships/slideLayout" Target="../slideLayouts/slideLayout239.xml"/><Relationship Id="rId2" Type="http://schemas.openxmlformats.org/officeDocument/2006/relationships/slideLayout" Target="../slideLayouts/slideLayout240.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49.xml"/><Relationship Id="rId4" Type="http://schemas.openxmlformats.org/officeDocument/2006/relationships/slideLayout" Target="../slideLayouts/slideLayout250.xml"/><Relationship Id="rId5" Type="http://schemas.openxmlformats.org/officeDocument/2006/relationships/slideLayout" Target="../slideLayouts/slideLayout251.xml"/><Relationship Id="rId6" Type="http://schemas.openxmlformats.org/officeDocument/2006/relationships/slideLayout" Target="../slideLayouts/slideLayout252.xml"/><Relationship Id="rId7" Type="http://schemas.openxmlformats.org/officeDocument/2006/relationships/theme" Target="../theme/theme22.xml"/><Relationship Id="rId1" Type="http://schemas.openxmlformats.org/officeDocument/2006/relationships/slideLayout" Target="../slideLayouts/slideLayout247.xml"/><Relationship Id="rId2" Type="http://schemas.openxmlformats.org/officeDocument/2006/relationships/slideLayout" Target="../slideLayouts/slideLayout248.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 Id="rId10" Type="http://schemas.openxmlformats.org/officeDocument/2006/relationships/theme" Target="../theme/theme23.xml"/><Relationship Id="rId11" Type="http://schemas.openxmlformats.org/officeDocument/2006/relationships/image" Target="../media/image12.png"/><Relationship Id="rId1" Type="http://schemas.openxmlformats.org/officeDocument/2006/relationships/slideLayout" Target="../slideLayouts/slideLayout253.xml"/><Relationship Id="rId2" Type="http://schemas.openxmlformats.org/officeDocument/2006/relationships/slideLayout" Target="../slideLayouts/slideLayout254.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theme" Target="../theme/theme24.xml"/><Relationship Id="rId15"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262.xml"/><Relationship Id="rId2" Type="http://schemas.openxmlformats.org/officeDocument/2006/relationships/slideLayout" Target="../slideLayouts/slideLayout263.xml"/><Relationship Id="rId3" Type="http://schemas.openxmlformats.org/officeDocument/2006/relationships/slideLayout" Target="../slideLayouts/slideLayout264.xml"/><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slideLayout" Target="../slideLayouts/slideLayout58.xml"/><Relationship Id="rId27" Type="http://schemas.openxmlformats.org/officeDocument/2006/relationships/slideLayout" Target="../slideLayouts/slideLayout59.xml"/><Relationship Id="rId28" Type="http://schemas.openxmlformats.org/officeDocument/2006/relationships/theme" Target="../theme/theme4.xml"/><Relationship Id="rId29" Type="http://schemas.openxmlformats.org/officeDocument/2006/relationships/image" Target="../media/image1.png"/><Relationship Id="rId30" Type="http://schemas.openxmlformats.org/officeDocument/2006/relationships/image" Target="../media/image6.png"/><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6.xml"/><Relationship Id="rId13" Type="http://schemas.openxmlformats.org/officeDocument/2006/relationships/image" Target="../media/image12.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theme" Target="../theme/theme7.xml"/><Relationship Id="rId19"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theme" Target="../theme/theme8.xml"/><Relationship Id="rId1" Type="http://schemas.openxmlformats.org/officeDocument/2006/relationships/slideLayout" Target="../slideLayouts/slideLayout98.xml"/><Relationship Id="rId2"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Relationship Id="rId16" Type="http://schemas.openxmlformats.org/officeDocument/2006/relationships/slideLayout" Target="../slideLayouts/slideLayout121.xml"/><Relationship Id="rId17" Type="http://schemas.openxmlformats.org/officeDocument/2006/relationships/slideLayout" Target="../slideLayouts/slideLayout122.xml"/><Relationship Id="rId18" Type="http://schemas.openxmlformats.org/officeDocument/2006/relationships/theme" Target="../theme/theme9.xml"/><Relationship Id="rId19" Type="http://schemas.openxmlformats.org/officeDocument/2006/relationships/image" Target="../media/image12.png"/><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50" r:id="rId6"/>
    <p:sldLayoutId id="2147483946" r:id="rId7"/>
    <p:sldLayoutId id="214748394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62" tIns="109662" rIns="109662" bIns="109662"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26693519"/>
      </p:ext>
    </p:extLst>
  </p:cSld>
  <p:clrMap bg1="lt1" tx1="dk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75269985"/>
      </p:ext>
    </p:extLst>
  </p:cSld>
  <p:clrMap bg1="lt1" tx1="dk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0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0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0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0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6" tIns="54851" rIns="109676" bIns="54851" anchor="ctr"/>
          <a:lstStyle/>
          <a:p>
            <a:pPr algn="ctr" defTabSz="109639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61228547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Lst>
  <p:transition xmlns:p14="http://schemas.microsoft.com/office/powerpoint/2010/main" spd="med">
    <p:fade/>
  </p:transition>
  <p:hf hdr="0" dt="0"/>
  <p:txStyles>
    <p:titleStyle>
      <a:lvl1pPr algn="l" defTabSz="109535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9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69"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8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70"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5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6" algn="l" defTabSz="109535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3"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2"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0" algn="l" defTabSz="109535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56"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295"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662"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21"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08" rtl="0" eaLnBrk="1" latinLnBrk="0" hangingPunct="1">
        <a:defRPr sz="2300" kern="1200">
          <a:solidFill>
            <a:schemeClr val="tx1"/>
          </a:solidFill>
          <a:latin typeface="+mn-lt"/>
          <a:ea typeface="+mn-ea"/>
          <a:cs typeface="+mn-cs"/>
        </a:defRPr>
      </a:lvl1pPr>
      <a:lvl2pPr marL="548357" algn="l" defTabSz="1096708" rtl="0" eaLnBrk="1" latinLnBrk="0" hangingPunct="1">
        <a:defRPr sz="2300" kern="1200">
          <a:solidFill>
            <a:schemeClr val="tx1"/>
          </a:solidFill>
          <a:latin typeface="+mn-lt"/>
          <a:ea typeface="+mn-ea"/>
          <a:cs typeface="+mn-cs"/>
        </a:defRPr>
      </a:lvl2pPr>
      <a:lvl3pPr marL="1096708" algn="l" defTabSz="1096708" rtl="0" eaLnBrk="1" latinLnBrk="0" hangingPunct="1">
        <a:defRPr sz="2300" kern="1200">
          <a:solidFill>
            <a:schemeClr val="tx1"/>
          </a:solidFill>
          <a:latin typeface="+mn-lt"/>
          <a:ea typeface="+mn-ea"/>
          <a:cs typeface="+mn-cs"/>
        </a:defRPr>
      </a:lvl3pPr>
      <a:lvl4pPr marL="1645063" algn="l" defTabSz="1096708" rtl="0" eaLnBrk="1" latinLnBrk="0" hangingPunct="1">
        <a:defRPr sz="2300" kern="1200">
          <a:solidFill>
            <a:schemeClr val="tx1"/>
          </a:solidFill>
          <a:latin typeface="+mn-lt"/>
          <a:ea typeface="+mn-ea"/>
          <a:cs typeface="+mn-cs"/>
        </a:defRPr>
      </a:lvl4pPr>
      <a:lvl5pPr marL="2193422" algn="l" defTabSz="1096708" rtl="0" eaLnBrk="1" latinLnBrk="0" hangingPunct="1">
        <a:defRPr sz="2300" kern="1200">
          <a:solidFill>
            <a:schemeClr val="tx1"/>
          </a:solidFill>
          <a:latin typeface="+mn-lt"/>
          <a:ea typeface="+mn-ea"/>
          <a:cs typeface="+mn-cs"/>
        </a:defRPr>
      </a:lvl5pPr>
      <a:lvl6pPr marL="2741783" algn="l" defTabSz="1096708" rtl="0" eaLnBrk="1" latinLnBrk="0" hangingPunct="1">
        <a:defRPr sz="2300" kern="1200">
          <a:solidFill>
            <a:schemeClr val="tx1"/>
          </a:solidFill>
          <a:latin typeface="+mn-lt"/>
          <a:ea typeface="+mn-ea"/>
          <a:cs typeface="+mn-cs"/>
        </a:defRPr>
      </a:lvl6pPr>
      <a:lvl7pPr marL="3290126" algn="l" defTabSz="1096708" rtl="0" eaLnBrk="1" latinLnBrk="0" hangingPunct="1">
        <a:defRPr sz="2300" kern="1200">
          <a:solidFill>
            <a:schemeClr val="tx1"/>
          </a:solidFill>
          <a:latin typeface="+mn-lt"/>
          <a:ea typeface="+mn-ea"/>
          <a:cs typeface="+mn-cs"/>
        </a:defRPr>
      </a:lvl7pPr>
      <a:lvl8pPr marL="3838487" algn="l" defTabSz="1096708" rtl="0" eaLnBrk="1" latinLnBrk="0" hangingPunct="1">
        <a:defRPr sz="2300" kern="1200">
          <a:solidFill>
            <a:schemeClr val="tx1"/>
          </a:solidFill>
          <a:latin typeface="+mn-lt"/>
          <a:ea typeface="+mn-ea"/>
          <a:cs typeface="+mn-cs"/>
        </a:defRPr>
      </a:lvl8pPr>
      <a:lvl9pPr marL="4386839" algn="l" defTabSz="1096708" rtl="0" eaLnBrk="1" latinLnBrk="0" hangingPunct="1">
        <a:defRPr sz="2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19">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19">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19">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19">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3"/>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7" tIns="54851" rIns="109677" bIns="54851" anchor="ctr"/>
          <a:lstStyle/>
          <a:p>
            <a:pPr algn="ctr" defTabSz="1096403">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38304747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Lst>
  <p:transition xmlns:p14="http://schemas.microsoft.com/office/powerpoint/2010/main" spd="med">
    <p:fade/>
  </p:transition>
  <p:hf hdr="0" dt="0"/>
  <p:txStyles>
    <p:titleStyle>
      <a:lvl1pPr algn="l" defTabSz="1095362"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1"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78"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99"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87"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62"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9" algn="l" defTabSz="1095362"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9" algn="l" defTabSz="1095362"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86"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31"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03"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67"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19" rtl="0" eaLnBrk="1" latinLnBrk="0" hangingPunct="1">
        <a:defRPr sz="2300" kern="1200">
          <a:solidFill>
            <a:schemeClr val="tx1"/>
          </a:solidFill>
          <a:latin typeface="+mn-lt"/>
          <a:ea typeface="+mn-ea"/>
          <a:cs typeface="+mn-cs"/>
        </a:defRPr>
      </a:lvl1pPr>
      <a:lvl2pPr marL="548362" algn="l" defTabSz="1096719" rtl="0" eaLnBrk="1" latinLnBrk="0" hangingPunct="1">
        <a:defRPr sz="2300" kern="1200">
          <a:solidFill>
            <a:schemeClr val="tx1"/>
          </a:solidFill>
          <a:latin typeface="+mn-lt"/>
          <a:ea typeface="+mn-ea"/>
          <a:cs typeface="+mn-cs"/>
        </a:defRPr>
      </a:lvl2pPr>
      <a:lvl3pPr marL="1096719" algn="l" defTabSz="1096719" rtl="0" eaLnBrk="1" latinLnBrk="0" hangingPunct="1">
        <a:defRPr sz="2300" kern="1200">
          <a:solidFill>
            <a:schemeClr val="tx1"/>
          </a:solidFill>
          <a:latin typeface="+mn-lt"/>
          <a:ea typeface="+mn-ea"/>
          <a:cs typeface="+mn-cs"/>
        </a:defRPr>
      </a:lvl3pPr>
      <a:lvl4pPr marL="1645080" algn="l" defTabSz="1096719" rtl="0" eaLnBrk="1" latinLnBrk="0" hangingPunct="1">
        <a:defRPr sz="2300" kern="1200">
          <a:solidFill>
            <a:schemeClr val="tx1"/>
          </a:solidFill>
          <a:latin typeface="+mn-lt"/>
          <a:ea typeface="+mn-ea"/>
          <a:cs typeface="+mn-cs"/>
        </a:defRPr>
      </a:lvl4pPr>
      <a:lvl5pPr marL="2193443" algn="l" defTabSz="1096719" rtl="0" eaLnBrk="1" latinLnBrk="0" hangingPunct="1">
        <a:defRPr sz="2300" kern="1200">
          <a:solidFill>
            <a:schemeClr val="tx1"/>
          </a:solidFill>
          <a:latin typeface="+mn-lt"/>
          <a:ea typeface="+mn-ea"/>
          <a:cs typeface="+mn-cs"/>
        </a:defRPr>
      </a:lvl5pPr>
      <a:lvl6pPr marL="2741810" algn="l" defTabSz="1096719" rtl="0" eaLnBrk="1" latinLnBrk="0" hangingPunct="1">
        <a:defRPr sz="2300" kern="1200">
          <a:solidFill>
            <a:schemeClr val="tx1"/>
          </a:solidFill>
          <a:latin typeface="+mn-lt"/>
          <a:ea typeface="+mn-ea"/>
          <a:cs typeface="+mn-cs"/>
        </a:defRPr>
      </a:lvl6pPr>
      <a:lvl7pPr marL="3290159" algn="l" defTabSz="1096719" rtl="0" eaLnBrk="1" latinLnBrk="0" hangingPunct="1">
        <a:defRPr sz="2300" kern="1200">
          <a:solidFill>
            <a:schemeClr val="tx1"/>
          </a:solidFill>
          <a:latin typeface="+mn-lt"/>
          <a:ea typeface="+mn-ea"/>
          <a:cs typeface="+mn-cs"/>
        </a:defRPr>
      </a:lvl7pPr>
      <a:lvl8pPr marL="3838525" algn="l" defTabSz="1096719" rtl="0" eaLnBrk="1" latinLnBrk="0" hangingPunct="1">
        <a:defRPr sz="2300" kern="1200">
          <a:solidFill>
            <a:schemeClr val="tx1"/>
          </a:solidFill>
          <a:latin typeface="+mn-lt"/>
          <a:ea typeface="+mn-ea"/>
          <a:cs typeface="+mn-cs"/>
        </a:defRPr>
      </a:lvl8pPr>
      <a:lvl9pPr marL="4386882" algn="l" defTabSz="1096719" rtl="0" eaLnBrk="1" latinLnBrk="0" hangingPunct="1">
        <a:defRPr sz="2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30">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30">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30">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30">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688105171"/>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Lst>
  <p:transition xmlns:p14="http://schemas.microsoft.com/office/powerpoint/2010/main" spd="med">
    <p:fade/>
  </p:transition>
  <p:hf hdr="0" dt="0"/>
  <p:txStyles>
    <p:titleStyle>
      <a:lvl1pPr algn="l" defTabSz="1095373"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5"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87"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11"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03"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73"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52" algn="l" defTabSz="1095373"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74"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77"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48" algn="l" defTabSz="1095373"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016"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67"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44"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113"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30" rtl="0" eaLnBrk="1" latinLnBrk="0" hangingPunct="1">
        <a:defRPr sz="2300" kern="1200">
          <a:solidFill>
            <a:schemeClr val="tx1"/>
          </a:solidFill>
          <a:latin typeface="+mn-lt"/>
          <a:ea typeface="+mn-ea"/>
          <a:cs typeface="+mn-cs"/>
        </a:defRPr>
      </a:lvl1pPr>
      <a:lvl2pPr marL="548367" algn="l" defTabSz="1096730" rtl="0" eaLnBrk="1" latinLnBrk="0" hangingPunct="1">
        <a:defRPr sz="2300" kern="1200">
          <a:solidFill>
            <a:schemeClr val="tx1"/>
          </a:solidFill>
          <a:latin typeface="+mn-lt"/>
          <a:ea typeface="+mn-ea"/>
          <a:cs typeface="+mn-cs"/>
        </a:defRPr>
      </a:lvl2pPr>
      <a:lvl3pPr marL="1096730" algn="l" defTabSz="1096730" rtl="0" eaLnBrk="1" latinLnBrk="0" hangingPunct="1">
        <a:defRPr sz="2300" kern="1200">
          <a:solidFill>
            <a:schemeClr val="tx1"/>
          </a:solidFill>
          <a:latin typeface="+mn-lt"/>
          <a:ea typeface="+mn-ea"/>
          <a:cs typeface="+mn-cs"/>
        </a:defRPr>
      </a:lvl3pPr>
      <a:lvl4pPr marL="1645097" algn="l" defTabSz="1096730" rtl="0" eaLnBrk="1" latinLnBrk="0" hangingPunct="1">
        <a:defRPr sz="2300" kern="1200">
          <a:solidFill>
            <a:schemeClr val="tx1"/>
          </a:solidFill>
          <a:latin typeface="+mn-lt"/>
          <a:ea typeface="+mn-ea"/>
          <a:cs typeface="+mn-cs"/>
        </a:defRPr>
      </a:lvl4pPr>
      <a:lvl5pPr marL="2193465" algn="l" defTabSz="1096730" rtl="0" eaLnBrk="1" latinLnBrk="0" hangingPunct="1">
        <a:defRPr sz="2300" kern="1200">
          <a:solidFill>
            <a:schemeClr val="tx1"/>
          </a:solidFill>
          <a:latin typeface="+mn-lt"/>
          <a:ea typeface="+mn-ea"/>
          <a:cs typeface="+mn-cs"/>
        </a:defRPr>
      </a:lvl5pPr>
      <a:lvl6pPr marL="2741837" algn="l" defTabSz="1096730" rtl="0" eaLnBrk="1" latinLnBrk="0" hangingPunct="1">
        <a:defRPr sz="2300" kern="1200">
          <a:solidFill>
            <a:schemeClr val="tx1"/>
          </a:solidFill>
          <a:latin typeface="+mn-lt"/>
          <a:ea typeface="+mn-ea"/>
          <a:cs typeface="+mn-cs"/>
        </a:defRPr>
      </a:lvl6pPr>
      <a:lvl7pPr marL="3290192" algn="l" defTabSz="1096730" rtl="0" eaLnBrk="1" latinLnBrk="0" hangingPunct="1">
        <a:defRPr sz="2300" kern="1200">
          <a:solidFill>
            <a:schemeClr val="tx1"/>
          </a:solidFill>
          <a:latin typeface="+mn-lt"/>
          <a:ea typeface="+mn-ea"/>
          <a:cs typeface="+mn-cs"/>
        </a:defRPr>
      </a:lvl7pPr>
      <a:lvl8pPr marL="3838564" algn="l" defTabSz="1096730" rtl="0" eaLnBrk="1" latinLnBrk="0" hangingPunct="1">
        <a:defRPr sz="2300" kern="1200">
          <a:solidFill>
            <a:schemeClr val="tx1"/>
          </a:solidFill>
          <a:latin typeface="+mn-lt"/>
          <a:ea typeface="+mn-ea"/>
          <a:cs typeface="+mn-cs"/>
        </a:defRPr>
      </a:lvl8pPr>
      <a:lvl9pPr marL="4386926" algn="l" defTabSz="1096730" rtl="0" eaLnBrk="1" latinLnBrk="0" hangingPunct="1">
        <a:defRPr sz="23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71" tIns="109671" rIns="109671" bIns="109671"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705984999"/>
      </p:ext>
    </p:extLst>
  </p:cSld>
  <p:clrMap bg1="lt1" tx1="dk1" bg2="dk2" tx2="lt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6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6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6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6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818236986"/>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Lst>
  <p:transition xmlns:p14="http://schemas.microsoft.com/office/powerpoint/2010/main" spd="med">
    <p:fade/>
  </p:transition>
  <p:hf hdr="0" dt="0"/>
  <p:txStyles>
    <p:titleStyle>
      <a:lvl1pPr algn="l" defTabSz="109540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1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14"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4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52"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0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61" algn="l" defTabSz="109540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90"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01"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75" algn="l" defTabSz="109540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06"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475"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867"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253"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63" rtl="0" eaLnBrk="1" latinLnBrk="0" hangingPunct="1">
        <a:defRPr sz="2300" kern="1200">
          <a:solidFill>
            <a:schemeClr val="tx1"/>
          </a:solidFill>
          <a:latin typeface="+mn-lt"/>
          <a:ea typeface="+mn-ea"/>
          <a:cs typeface="+mn-cs"/>
        </a:defRPr>
      </a:lvl1pPr>
      <a:lvl2pPr marL="548384" algn="l" defTabSz="1096763" rtl="0" eaLnBrk="1" latinLnBrk="0" hangingPunct="1">
        <a:defRPr sz="2300" kern="1200">
          <a:solidFill>
            <a:schemeClr val="tx1"/>
          </a:solidFill>
          <a:latin typeface="+mn-lt"/>
          <a:ea typeface="+mn-ea"/>
          <a:cs typeface="+mn-cs"/>
        </a:defRPr>
      </a:lvl2pPr>
      <a:lvl3pPr marL="1096763" algn="l" defTabSz="1096763" rtl="0" eaLnBrk="1" latinLnBrk="0" hangingPunct="1">
        <a:defRPr sz="2300" kern="1200">
          <a:solidFill>
            <a:schemeClr val="tx1"/>
          </a:solidFill>
          <a:latin typeface="+mn-lt"/>
          <a:ea typeface="+mn-ea"/>
          <a:cs typeface="+mn-cs"/>
        </a:defRPr>
      </a:lvl3pPr>
      <a:lvl4pPr marL="1645145" algn="l" defTabSz="1096763" rtl="0" eaLnBrk="1" latinLnBrk="0" hangingPunct="1">
        <a:defRPr sz="2300" kern="1200">
          <a:solidFill>
            <a:schemeClr val="tx1"/>
          </a:solidFill>
          <a:latin typeface="+mn-lt"/>
          <a:ea typeface="+mn-ea"/>
          <a:cs typeface="+mn-cs"/>
        </a:defRPr>
      </a:lvl4pPr>
      <a:lvl5pPr marL="2193531" algn="l" defTabSz="1096763" rtl="0" eaLnBrk="1" latinLnBrk="0" hangingPunct="1">
        <a:defRPr sz="2300" kern="1200">
          <a:solidFill>
            <a:schemeClr val="tx1"/>
          </a:solidFill>
          <a:latin typeface="+mn-lt"/>
          <a:ea typeface="+mn-ea"/>
          <a:cs typeface="+mn-cs"/>
        </a:defRPr>
      </a:lvl5pPr>
      <a:lvl6pPr marL="2741918" algn="l" defTabSz="1096763" rtl="0" eaLnBrk="1" latinLnBrk="0" hangingPunct="1">
        <a:defRPr sz="2300" kern="1200">
          <a:solidFill>
            <a:schemeClr val="tx1"/>
          </a:solidFill>
          <a:latin typeface="+mn-lt"/>
          <a:ea typeface="+mn-ea"/>
          <a:cs typeface="+mn-cs"/>
        </a:defRPr>
      </a:lvl6pPr>
      <a:lvl7pPr marL="3290291" algn="l" defTabSz="1096763" rtl="0" eaLnBrk="1" latinLnBrk="0" hangingPunct="1">
        <a:defRPr sz="2300" kern="1200">
          <a:solidFill>
            <a:schemeClr val="tx1"/>
          </a:solidFill>
          <a:latin typeface="+mn-lt"/>
          <a:ea typeface="+mn-ea"/>
          <a:cs typeface="+mn-cs"/>
        </a:defRPr>
      </a:lvl7pPr>
      <a:lvl8pPr marL="3838678" algn="l" defTabSz="1096763" rtl="0" eaLnBrk="1" latinLnBrk="0" hangingPunct="1">
        <a:defRPr sz="2300" kern="1200">
          <a:solidFill>
            <a:schemeClr val="tx1"/>
          </a:solidFill>
          <a:latin typeface="+mn-lt"/>
          <a:ea typeface="+mn-ea"/>
          <a:cs typeface="+mn-cs"/>
        </a:defRPr>
      </a:lvl8pPr>
      <a:lvl9pPr marL="4387058" algn="l" defTabSz="1096763" rtl="0" eaLnBrk="1" latinLnBrk="0" hangingPunct="1">
        <a:defRPr sz="23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96">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96">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96">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96">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1341491279"/>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Lst>
  <p:transition xmlns:p14="http://schemas.microsoft.com/office/powerpoint/2010/main" spd="med">
    <p:fade/>
  </p:transition>
  <p:hf hdr="0" dt="0"/>
  <p:txStyles>
    <p:titleStyle>
      <a:lvl1pPr algn="l" defTabSz="1095439"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29"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41"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83"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02"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39"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0" algn="l" defTabSz="1095439"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07"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23"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02" algn="l" defTabSz="1095439"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96"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83"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90"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2"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96" rtl="0" eaLnBrk="1" latinLnBrk="0" hangingPunct="1">
        <a:defRPr sz="2300" kern="1200">
          <a:solidFill>
            <a:schemeClr val="tx1"/>
          </a:solidFill>
          <a:latin typeface="+mn-lt"/>
          <a:ea typeface="+mn-ea"/>
          <a:cs typeface="+mn-cs"/>
        </a:defRPr>
      </a:lvl1pPr>
      <a:lvl2pPr marL="548400" algn="l" defTabSz="1096796" rtl="0" eaLnBrk="1" latinLnBrk="0" hangingPunct="1">
        <a:defRPr sz="2300" kern="1200">
          <a:solidFill>
            <a:schemeClr val="tx1"/>
          </a:solidFill>
          <a:latin typeface="+mn-lt"/>
          <a:ea typeface="+mn-ea"/>
          <a:cs typeface="+mn-cs"/>
        </a:defRPr>
      </a:lvl2pPr>
      <a:lvl3pPr marL="1096796" algn="l" defTabSz="1096796" rtl="0" eaLnBrk="1" latinLnBrk="0" hangingPunct="1">
        <a:defRPr sz="2300" kern="1200">
          <a:solidFill>
            <a:schemeClr val="tx1"/>
          </a:solidFill>
          <a:latin typeface="+mn-lt"/>
          <a:ea typeface="+mn-ea"/>
          <a:cs typeface="+mn-cs"/>
        </a:defRPr>
      </a:lvl3pPr>
      <a:lvl4pPr marL="1645196" algn="l" defTabSz="1096796" rtl="0" eaLnBrk="1" latinLnBrk="0" hangingPunct="1">
        <a:defRPr sz="2300" kern="1200">
          <a:solidFill>
            <a:schemeClr val="tx1"/>
          </a:solidFill>
          <a:latin typeface="+mn-lt"/>
          <a:ea typeface="+mn-ea"/>
          <a:cs typeface="+mn-cs"/>
        </a:defRPr>
      </a:lvl4pPr>
      <a:lvl5pPr marL="2193596" algn="l" defTabSz="1096796" rtl="0" eaLnBrk="1" latinLnBrk="0" hangingPunct="1">
        <a:defRPr sz="2300" kern="1200">
          <a:solidFill>
            <a:schemeClr val="tx1"/>
          </a:solidFill>
          <a:latin typeface="+mn-lt"/>
          <a:ea typeface="+mn-ea"/>
          <a:cs typeface="+mn-cs"/>
        </a:defRPr>
      </a:lvl5pPr>
      <a:lvl6pPr marL="2741999" algn="l" defTabSz="1096796" rtl="0" eaLnBrk="1" latinLnBrk="0" hangingPunct="1">
        <a:defRPr sz="2300" kern="1200">
          <a:solidFill>
            <a:schemeClr val="tx1"/>
          </a:solidFill>
          <a:latin typeface="+mn-lt"/>
          <a:ea typeface="+mn-ea"/>
          <a:cs typeface="+mn-cs"/>
        </a:defRPr>
      </a:lvl6pPr>
      <a:lvl7pPr marL="3290390" algn="l" defTabSz="1096796" rtl="0" eaLnBrk="1" latinLnBrk="0" hangingPunct="1">
        <a:defRPr sz="2300" kern="1200">
          <a:solidFill>
            <a:schemeClr val="tx1"/>
          </a:solidFill>
          <a:latin typeface="+mn-lt"/>
          <a:ea typeface="+mn-ea"/>
          <a:cs typeface="+mn-cs"/>
        </a:defRPr>
      </a:lvl7pPr>
      <a:lvl8pPr marL="3838793" algn="l" defTabSz="1096796" rtl="0" eaLnBrk="1" latinLnBrk="0" hangingPunct="1">
        <a:defRPr sz="2300" kern="1200">
          <a:solidFill>
            <a:schemeClr val="tx1"/>
          </a:solidFill>
          <a:latin typeface="+mn-lt"/>
          <a:ea typeface="+mn-ea"/>
          <a:cs typeface="+mn-cs"/>
        </a:defRPr>
      </a:lvl8pPr>
      <a:lvl9pPr marL="4387190" algn="l" defTabSz="1096796" rtl="0" eaLnBrk="1" latinLnBrk="0" hangingPunct="1">
        <a:defRPr sz="23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81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81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81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81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2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6" tIns="54851" rIns="109686" bIns="54851" anchor="ctr"/>
          <a:lstStyle/>
          <a:p>
            <a:pPr algn="ctr" defTabSz="109650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785982625"/>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ransition xmlns:p14="http://schemas.microsoft.com/office/powerpoint/2010/main" spd="med">
    <p:fade/>
  </p:transition>
  <p:hf hdr="0" dt="0"/>
  <p:txStyles>
    <p:titleStyle>
      <a:lvl1pPr algn="l" defTabSz="109546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3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59"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00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34"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6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6" algn="l" defTabSz="109546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17"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39"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20" algn="l" defTabSz="109546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256"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65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072"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48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818" rtl="0" eaLnBrk="1" latinLnBrk="0" hangingPunct="1">
        <a:defRPr sz="2300" kern="1200">
          <a:solidFill>
            <a:schemeClr val="tx1"/>
          </a:solidFill>
          <a:latin typeface="+mn-lt"/>
          <a:ea typeface="+mn-ea"/>
          <a:cs typeface="+mn-cs"/>
        </a:defRPr>
      </a:lvl1pPr>
      <a:lvl2pPr marL="548411" algn="l" defTabSz="1096818" rtl="0" eaLnBrk="1" latinLnBrk="0" hangingPunct="1">
        <a:defRPr sz="2300" kern="1200">
          <a:solidFill>
            <a:schemeClr val="tx1"/>
          </a:solidFill>
          <a:latin typeface="+mn-lt"/>
          <a:ea typeface="+mn-ea"/>
          <a:cs typeface="+mn-cs"/>
        </a:defRPr>
      </a:lvl2pPr>
      <a:lvl3pPr marL="1096818" algn="l" defTabSz="1096818" rtl="0" eaLnBrk="1" latinLnBrk="0" hangingPunct="1">
        <a:defRPr sz="2300" kern="1200">
          <a:solidFill>
            <a:schemeClr val="tx1"/>
          </a:solidFill>
          <a:latin typeface="+mn-lt"/>
          <a:ea typeface="+mn-ea"/>
          <a:cs typeface="+mn-cs"/>
        </a:defRPr>
      </a:lvl3pPr>
      <a:lvl4pPr marL="1645228" algn="l" defTabSz="1096818" rtl="0" eaLnBrk="1" latinLnBrk="0" hangingPunct="1">
        <a:defRPr sz="2300" kern="1200">
          <a:solidFill>
            <a:schemeClr val="tx1"/>
          </a:solidFill>
          <a:latin typeface="+mn-lt"/>
          <a:ea typeface="+mn-ea"/>
          <a:cs typeface="+mn-cs"/>
        </a:defRPr>
      </a:lvl4pPr>
      <a:lvl5pPr marL="2193640" algn="l" defTabSz="1096818" rtl="0" eaLnBrk="1" latinLnBrk="0" hangingPunct="1">
        <a:defRPr sz="2300" kern="1200">
          <a:solidFill>
            <a:schemeClr val="tx1"/>
          </a:solidFill>
          <a:latin typeface="+mn-lt"/>
          <a:ea typeface="+mn-ea"/>
          <a:cs typeface="+mn-cs"/>
        </a:defRPr>
      </a:lvl5pPr>
      <a:lvl6pPr marL="2742053" algn="l" defTabSz="1096818" rtl="0" eaLnBrk="1" latinLnBrk="0" hangingPunct="1">
        <a:defRPr sz="2300" kern="1200">
          <a:solidFill>
            <a:schemeClr val="tx1"/>
          </a:solidFill>
          <a:latin typeface="+mn-lt"/>
          <a:ea typeface="+mn-ea"/>
          <a:cs typeface="+mn-cs"/>
        </a:defRPr>
      </a:lvl6pPr>
      <a:lvl7pPr marL="3290456" algn="l" defTabSz="1096818" rtl="0" eaLnBrk="1" latinLnBrk="0" hangingPunct="1">
        <a:defRPr sz="2300" kern="1200">
          <a:solidFill>
            <a:schemeClr val="tx1"/>
          </a:solidFill>
          <a:latin typeface="+mn-lt"/>
          <a:ea typeface="+mn-ea"/>
          <a:cs typeface="+mn-cs"/>
        </a:defRPr>
      </a:lvl7pPr>
      <a:lvl8pPr marL="3838870" algn="l" defTabSz="1096818" rtl="0" eaLnBrk="1" latinLnBrk="0" hangingPunct="1">
        <a:defRPr sz="2300" kern="1200">
          <a:solidFill>
            <a:schemeClr val="tx1"/>
          </a:solidFill>
          <a:latin typeface="+mn-lt"/>
          <a:ea typeface="+mn-ea"/>
          <a:cs typeface="+mn-cs"/>
        </a:defRPr>
      </a:lvl8pPr>
      <a:lvl9pPr marL="4387277" algn="l" defTabSz="1096818" rtl="0" eaLnBrk="1" latinLnBrk="0" hangingPunct="1">
        <a:defRPr sz="23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7" tIns="109687" rIns="109687" bIns="109687"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119402487"/>
      </p:ext>
    </p:extLst>
  </p:cSld>
  <p:clrMap bg1="lt1" tx1="dk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Habitat_Regular.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7259" y="7539451"/>
            <a:ext cx="1207366" cy="430886"/>
          </a:xfrm>
          <a:prstGeom prst="rect">
            <a:avLst/>
          </a:prstGeom>
        </p:spPr>
      </p:pic>
    </p:spTree>
    <p:extLst>
      <p:ext uri="{BB962C8B-B14F-4D97-AF65-F5344CB8AC3E}">
        <p14:creationId xmlns:p14="http://schemas.microsoft.com/office/powerpoint/2010/main" val="283825771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71" r:id="rId3"/>
    <p:sldLayoutId id="2147483970" r:id="rId4"/>
    <p:sldLayoutId id="2147483972" r:id="rId5"/>
    <p:sldLayoutId id="2147483954" r:id="rId6"/>
    <p:sldLayoutId id="2147483969" r:id="rId7"/>
    <p:sldLayoutId id="2147483973" r:id="rId8"/>
    <p:sldLayoutId id="2147483974" r:id="rId9"/>
    <p:sldLayoutId id="2147483975" r:id="rId10"/>
    <p:sldLayoutId id="2147483955" r:id="rId11"/>
    <p:sldLayoutId id="2147483956" r:id="rId12"/>
    <p:sldLayoutId id="2147483957" r:id="rId13"/>
    <p:sldLayoutId id="2147483958" r:id="rId14"/>
    <p:sldLayoutId id="21474839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SzPct val="32558"/>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32" name="Shape 32"/>
          <p:cNvSpPr txBox="1">
            <a:spLocks noGrp="1"/>
          </p:cNvSpPr>
          <p:nvPr>
            <p:ph type="body" idx="1"/>
          </p:nvPr>
        </p:nvSpPr>
        <p:spPr>
          <a:xfrm>
            <a:off x="609605" y="1670580"/>
            <a:ext cx="13411200" cy="5166300"/>
          </a:xfrm>
          <a:prstGeom prst="rect">
            <a:avLst/>
          </a:prstGeom>
          <a:noFill/>
          <a:ln>
            <a:noFill/>
          </a:ln>
        </p:spPr>
        <p:txBody>
          <a:bodyPr lIns="91445" tIns="91445" rIns="91445" bIns="91445" anchor="t" anchorCtr="0"/>
          <a:lstStyle>
            <a:lvl1pPr marL="279400" marR="0" lvl="0" indent="-114300"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5000" marR="0" lvl="1" indent="-330200"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9000" marR="0" lvl="2" indent="-304800"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200" marR="0" lvl="3"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400" marR="0" lvl="4"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900" marR="0" lvl="5"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6000" marR="0" lvl="6"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2100" marR="0" lvl="7"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8200" marR="0" lvl="8"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60382819"/>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09602" y="1670580"/>
            <a:ext cx="13411199" cy="5166360"/>
          </a:xfrm>
          <a:prstGeom prst="rect">
            <a:avLst/>
          </a:prstGeom>
          <a:noFill/>
          <a:ln>
            <a:noFill/>
          </a:ln>
        </p:spPr>
        <p:txBody>
          <a:bodyPr lIns="91418" tIns="91418" rIns="91418" bIns="91418"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878849474"/>
      </p:ext>
    </p:extLst>
  </p:cSld>
  <p:clrMap bg1="lt1" tx1="dk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91" tIns="109691" rIns="109691" bIns="109691"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91" tIns="109691" rIns="109691" bIns="109691"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22589667"/>
      </p:ext>
    </p:extLst>
  </p:cSld>
  <p:clrMap bg1="lt1" tx1="dk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99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99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4"/>
            <a:ext cx="1291590" cy="470057"/>
          </a:xfrm>
          <a:prstGeom prst="rect">
            <a:avLst/>
          </a:prstGeom>
        </p:spPr>
        <p:txBody>
          <a:bodyPr lIns="82283" tIns="82283" rIns="82283" bIns="82283">
            <a:normAutofit fontScale="92500" lnSpcReduction="10000"/>
          </a:bodyPr>
          <a:lstStyle/>
          <a:p>
            <a:pPr algn="ctr" defTabSz="109699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994">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8"/>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702" tIns="54851" rIns="109702" bIns="54851" anchor="ctr"/>
          <a:lstStyle/>
          <a:p>
            <a:pPr algn="ctr" defTabSz="1096678">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976041523"/>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Lst>
  <p:transition xmlns:p14="http://schemas.microsoft.com/office/powerpoint/2010/main" spd="med">
    <p:fade/>
  </p:transition>
  <p:hf hdr="0" dt="0"/>
  <p:txStyles>
    <p:titleStyle>
      <a:lvl1pPr algn="l" defTabSz="109563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401"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803"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199"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600"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63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124" algn="l" defTabSz="109563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104"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663"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364" algn="l" defTabSz="109563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736"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231"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728"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229"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94" rtl="0" eaLnBrk="1" latinLnBrk="0" hangingPunct="1">
        <a:defRPr sz="2300" kern="1200">
          <a:solidFill>
            <a:schemeClr val="tx1"/>
          </a:solidFill>
          <a:latin typeface="+mn-lt"/>
          <a:ea typeface="+mn-ea"/>
          <a:cs typeface="+mn-cs"/>
        </a:defRPr>
      </a:lvl1pPr>
      <a:lvl2pPr marL="548498" algn="l" defTabSz="1096994" rtl="0" eaLnBrk="1" latinLnBrk="0" hangingPunct="1">
        <a:defRPr sz="2300" kern="1200">
          <a:solidFill>
            <a:schemeClr val="tx1"/>
          </a:solidFill>
          <a:latin typeface="+mn-lt"/>
          <a:ea typeface="+mn-ea"/>
          <a:cs typeface="+mn-cs"/>
        </a:defRPr>
      </a:lvl2pPr>
      <a:lvl3pPr marL="1096994" algn="l" defTabSz="1096994" rtl="0" eaLnBrk="1" latinLnBrk="0" hangingPunct="1">
        <a:defRPr sz="2300" kern="1200">
          <a:solidFill>
            <a:schemeClr val="tx1"/>
          </a:solidFill>
          <a:latin typeface="+mn-lt"/>
          <a:ea typeface="+mn-ea"/>
          <a:cs typeface="+mn-cs"/>
        </a:defRPr>
      </a:lvl3pPr>
      <a:lvl4pPr marL="1645493" algn="l" defTabSz="1096994" rtl="0" eaLnBrk="1" latinLnBrk="0" hangingPunct="1">
        <a:defRPr sz="2300" kern="1200">
          <a:solidFill>
            <a:schemeClr val="tx1"/>
          </a:solidFill>
          <a:latin typeface="+mn-lt"/>
          <a:ea typeface="+mn-ea"/>
          <a:cs typeface="+mn-cs"/>
        </a:defRPr>
      </a:lvl4pPr>
      <a:lvl5pPr marL="2193990" algn="l" defTabSz="1096994" rtl="0" eaLnBrk="1" latinLnBrk="0" hangingPunct="1">
        <a:defRPr sz="2300" kern="1200">
          <a:solidFill>
            <a:schemeClr val="tx1"/>
          </a:solidFill>
          <a:latin typeface="+mn-lt"/>
          <a:ea typeface="+mn-ea"/>
          <a:cs typeface="+mn-cs"/>
        </a:defRPr>
      </a:lvl5pPr>
      <a:lvl6pPr marL="2742486" algn="l" defTabSz="1096994" rtl="0" eaLnBrk="1" latinLnBrk="0" hangingPunct="1">
        <a:defRPr sz="2300" kern="1200">
          <a:solidFill>
            <a:schemeClr val="tx1"/>
          </a:solidFill>
          <a:latin typeface="+mn-lt"/>
          <a:ea typeface="+mn-ea"/>
          <a:cs typeface="+mn-cs"/>
        </a:defRPr>
      </a:lvl6pPr>
      <a:lvl7pPr marL="3290984" algn="l" defTabSz="1096994" rtl="0" eaLnBrk="1" latinLnBrk="0" hangingPunct="1">
        <a:defRPr sz="2300" kern="1200">
          <a:solidFill>
            <a:schemeClr val="tx1"/>
          </a:solidFill>
          <a:latin typeface="+mn-lt"/>
          <a:ea typeface="+mn-ea"/>
          <a:cs typeface="+mn-cs"/>
        </a:defRPr>
      </a:lvl7pPr>
      <a:lvl8pPr marL="3839482" algn="l" defTabSz="1096994" rtl="0" eaLnBrk="1" latinLnBrk="0" hangingPunct="1">
        <a:defRPr sz="2300" kern="1200">
          <a:solidFill>
            <a:schemeClr val="tx1"/>
          </a:solidFill>
          <a:latin typeface="+mn-lt"/>
          <a:ea typeface="+mn-ea"/>
          <a:cs typeface="+mn-cs"/>
        </a:defRPr>
      </a:lvl8pPr>
      <a:lvl9pPr marL="4387979" algn="l" defTabSz="1096994" rtl="0" eaLnBrk="1" latinLnBrk="0" hangingPunct="1">
        <a:defRPr sz="2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97259" y="7606895"/>
            <a:ext cx="1207366" cy="295997"/>
          </a:xfrm>
          <a:prstGeom prst="rect">
            <a:avLst/>
          </a:prstGeom>
        </p:spPr>
      </p:pic>
    </p:spTree>
    <p:extLst>
      <p:ext uri="{BB962C8B-B14F-4D97-AF65-F5344CB8AC3E}">
        <p14:creationId xmlns:p14="http://schemas.microsoft.com/office/powerpoint/2010/main" val="168305406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288195273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3438376106"/>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4224" r:id="rId9"/>
    <p:sldLayoutId id="214748422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518589107"/>
      </p:ext>
    </p:extLst>
  </p:cSld>
  <p:clrMap bg1="lt1" tx1="dk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75">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75">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75">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75">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7"/>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3" tIns="54851" rIns="109673" bIns="54851" anchor="ctr"/>
          <a:lstStyle/>
          <a:p>
            <a:pPr algn="ctr" defTabSz="1096359">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24826089"/>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ransition xmlns:p14="http://schemas.microsoft.com/office/powerpoint/2010/main" spd="med">
    <p:fade/>
  </p:transition>
  <p:hf hdr="0" dt="0"/>
  <p:txStyles>
    <p:titleStyle>
      <a:lvl1pPr algn="l" defTabSz="1095318"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5"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42"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51"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20"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18"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7" algn="l" defTabSz="1095318"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7"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9"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03" algn="l" defTabSz="1095318"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66"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87"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539"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80"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75" rtl="0" eaLnBrk="1" latinLnBrk="0" hangingPunct="1">
        <a:defRPr sz="2300" kern="1200">
          <a:solidFill>
            <a:schemeClr val="tx1"/>
          </a:solidFill>
          <a:latin typeface="+mn-lt"/>
          <a:ea typeface="+mn-ea"/>
          <a:cs typeface="+mn-cs"/>
        </a:defRPr>
      </a:lvl1pPr>
      <a:lvl2pPr marL="548340" algn="l" defTabSz="1096675" rtl="0" eaLnBrk="1" latinLnBrk="0" hangingPunct="1">
        <a:defRPr sz="2300" kern="1200">
          <a:solidFill>
            <a:schemeClr val="tx1"/>
          </a:solidFill>
          <a:latin typeface="+mn-lt"/>
          <a:ea typeface="+mn-ea"/>
          <a:cs typeface="+mn-cs"/>
        </a:defRPr>
      </a:lvl2pPr>
      <a:lvl3pPr marL="1096675" algn="l" defTabSz="1096675" rtl="0" eaLnBrk="1" latinLnBrk="0" hangingPunct="1">
        <a:defRPr sz="2300" kern="1200">
          <a:solidFill>
            <a:schemeClr val="tx1"/>
          </a:solidFill>
          <a:latin typeface="+mn-lt"/>
          <a:ea typeface="+mn-ea"/>
          <a:cs typeface="+mn-cs"/>
        </a:defRPr>
      </a:lvl3pPr>
      <a:lvl4pPr marL="1645014" algn="l" defTabSz="1096675" rtl="0" eaLnBrk="1" latinLnBrk="0" hangingPunct="1">
        <a:defRPr sz="2300" kern="1200">
          <a:solidFill>
            <a:schemeClr val="tx1"/>
          </a:solidFill>
          <a:latin typeface="+mn-lt"/>
          <a:ea typeface="+mn-ea"/>
          <a:cs typeface="+mn-cs"/>
        </a:defRPr>
      </a:lvl4pPr>
      <a:lvl5pPr marL="2193356" algn="l" defTabSz="1096675" rtl="0" eaLnBrk="1" latinLnBrk="0" hangingPunct="1">
        <a:defRPr sz="2300" kern="1200">
          <a:solidFill>
            <a:schemeClr val="tx1"/>
          </a:solidFill>
          <a:latin typeface="+mn-lt"/>
          <a:ea typeface="+mn-ea"/>
          <a:cs typeface="+mn-cs"/>
        </a:defRPr>
      </a:lvl5pPr>
      <a:lvl6pPr marL="2741702" algn="l" defTabSz="1096675" rtl="0" eaLnBrk="1" latinLnBrk="0" hangingPunct="1">
        <a:defRPr sz="2300" kern="1200">
          <a:solidFill>
            <a:schemeClr val="tx1"/>
          </a:solidFill>
          <a:latin typeface="+mn-lt"/>
          <a:ea typeface="+mn-ea"/>
          <a:cs typeface="+mn-cs"/>
        </a:defRPr>
      </a:lvl6pPr>
      <a:lvl7pPr marL="3290027" algn="l" defTabSz="1096675" rtl="0" eaLnBrk="1" latinLnBrk="0" hangingPunct="1">
        <a:defRPr sz="2300" kern="1200">
          <a:solidFill>
            <a:schemeClr val="tx1"/>
          </a:solidFill>
          <a:latin typeface="+mn-lt"/>
          <a:ea typeface="+mn-ea"/>
          <a:cs typeface="+mn-cs"/>
        </a:defRPr>
      </a:lvl7pPr>
      <a:lvl8pPr marL="3838372" algn="l" defTabSz="1096675" rtl="0" eaLnBrk="1" latinLnBrk="0" hangingPunct="1">
        <a:defRPr sz="2300" kern="1200">
          <a:solidFill>
            <a:schemeClr val="tx1"/>
          </a:solidFill>
          <a:latin typeface="+mn-lt"/>
          <a:ea typeface="+mn-ea"/>
          <a:cs typeface="+mn-cs"/>
        </a:defRPr>
      </a:lvl8pPr>
      <a:lvl9pPr marL="4386707" algn="l" defTabSz="1096675" rtl="0" eaLnBrk="1" latinLnBrk="0" hangingPunct="1">
        <a:defRPr sz="2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6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6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6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64">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863528004"/>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xmlns:p14="http://schemas.microsoft.com/office/powerpoint/2010/main" spd="med">
    <p:fade/>
  </p:transition>
  <p:hf hdr="0" dt="0"/>
  <p:txStyles>
    <p:titleStyle>
      <a:lvl1pPr algn="l" defTabSz="109530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1"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33"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39"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04"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0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4" algn="l" defTabSz="109530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2"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1"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94" algn="l" defTabSz="109530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36"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51"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98"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34"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64" rtl="0" eaLnBrk="1" latinLnBrk="0" hangingPunct="1">
        <a:defRPr sz="2300" kern="1200">
          <a:solidFill>
            <a:schemeClr val="tx1"/>
          </a:solidFill>
          <a:latin typeface="+mn-lt"/>
          <a:ea typeface="+mn-ea"/>
          <a:cs typeface="+mn-cs"/>
        </a:defRPr>
      </a:lvl1pPr>
      <a:lvl2pPr marL="548335" algn="l" defTabSz="1096664" rtl="0" eaLnBrk="1" latinLnBrk="0" hangingPunct="1">
        <a:defRPr sz="2300" kern="1200">
          <a:solidFill>
            <a:schemeClr val="tx1"/>
          </a:solidFill>
          <a:latin typeface="+mn-lt"/>
          <a:ea typeface="+mn-ea"/>
          <a:cs typeface="+mn-cs"/>
        </a:defRPr>
      </a:lvl2pPr>
      <a:lvl3pPr marL="1096664" algn="l" defTabSz="1096664" rtl="0" eaLnBrk="1" latinLnBrk="0" hangingPunct="1">
        <a:defRPr sz="2300" kern="1200">
          <a:solidFill>
            <a:schemeClr val="tx1"/>
          </a:solidFill>
          <a:latin typeface="+mn-lt"/>
          <a:ea typeface="+mn-ea"/>
          <a:cs typeface="+mn-cs"/>
        </a:defRPr>
      </a:lvl3pPr>
      <a:lvl4pPr marL="1644998" algn="l" defTabSz="1096664" rtl="0" eaLnBrk="1" latinLnBrk="0" hangingPunct="1">
        <a:defRPr sz="2300" kern="1200">
          <a:solidFill>
            <a:schemeClr val="tx1"/>
          </a:solidFill>
          <a:latin typeface="+mn-lt"/>
          <a:ea typeface="+mn-ea"/>
          <a:cs typeface="+mn-cs"/>
        </a:defRPr>
      </a:lvl4pPr>
      <a:lvl5pPr marL="2193334" algn="l" defTabSz="1096664" rtl="0" eaLnBrk="1" latinLnBrk="0" hangingPunct="1">
        <a:defRPr sz="2300" kern="1200">
          <a:solidFill>
            <a:schemeClr val="tx1"/>
          </a:solidFill>
          <a:latin typeface="+mn-lt"/>
          <a:ea typeface="+mn-ea"/>
          <a:cs typeface="+mn-cs"/>
        </a:defRPr>
      </a:lvl5pPr>
      <a:lvl6pPr marL="2741675" algn="l" defTabSz="1096664" rtl="0" eaLnBrk="1" latinLnBrk="0" hangingPunct="1">
        <a:defRPr sz="2300" kern="1200">
          <a:solidFill>
            <a:schemeClr val="tx1"/>
          </a:solidFill>
          <a:latin typeface="+mn-lt"/>
          <a:ea typeface="+mn-ea"/>
          <a:cs typeface="+mn-cs"/>
        </a:defRPr>
      </a:lvl6pPr>
      <a:lvl7pPr marL="3289994" algn="l" defTabSz="1096664" rtl="0" eaLnBrk="1" latinLnBrk="0" hangingPunct="1">
        <a:defRPr sz="2300" kern="1200">
          <a:solidFill>
            <a:schemeClr val="tx1"/>
          </a:solidFill>
          <a:latin typeface="+mn-lt"/>
          <a:ea typeface="+mn-ea"/>
          <a:cs typeface="+mn-cs"/>
        </a:defRPr>
      </a:lvl7pPr>
      <a:lvl8pPr marL="3838334" algn="l" defTabSz="1096664" rtl="0" eaLnBrk="1" latinLnBrk="0" hangingPunct="1">
        <a:defRPr sz="2300" kern="1200">
          <a:solidFill>
            <a:schemeClr val="tx1"/>
          </a:solidFill>
          <a:latin typeface="+mn-lt"/>
          <a:ea typeface="+mn-ea"/>
          <a:cs typeface="+mn-cs"/>
        </a:defRPr>
      </a:lvl8pPr>
      <a:lvl9pPr marL="4386663" algn="l" defTabSz="1096664" rtl="0" eaLnBrk="1" latinLnBrk="0" hangingPunct="1">
        <a:defRPr sz="2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3" tIns="109663" rIns="109663" bIns="109663"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00642610"/>
      </p:ext>
    </p:extLst>
  </p:cSld>
  <p:clrMap bg1="lt1" tx1="dk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5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5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5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5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900607619"/>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Lst>
  <p:transition xmlns:p14="http://schemas.microsoft.com/office/powerpoint/2010/main" spd="med">
    <p:fade/>
  </p:transition>
  <p:hf hdr="0" dt="0"/>
  <p:txStyles>
    <p:titleStyle>
      <a:lvl1pPr algn="l" defTabSz="109529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7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24"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2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088"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29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1" algn="l" defTabSz="109529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36"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23"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85" algn="l" defTabSz="109529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06"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15"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57"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788"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53" rtl="0" eaLnBrk="1" latinLnBrk="0" hangingPunct="1">
        <a:defRPr sz="2300" kern="1200">
          <a:solidFill>
            <a:schemeClr val="tx1"/>
          </a:solidFill>
          <a:latin typeface="+mn-lt"/>
          <a:ea typeface="+mn-ea"/>
          <a:cs typeface="+mn-cs"/>
        </a:defRPr>
      </a:lvl1pPr>
      <a:lvl2pPr marL="548330" algn="l" defTabSz="1096653" rtl="0" eaLnBrk="1" latinLnBrk="0" hangingPunct="1">
        <a:defRPr sz="2300" kern="1200">
          <a:solidFill>
            <a:schemeClr val="tx1"/>
          </a:solidFill>
          <a:latin typeface="+mn-lt"/>
          <a:ea typeface="+mn-ea"/>
          <a:cs typeface="+mn-cs"/>
        </a:defRPr>
      </a:lvl2pPr>
      <a:lvl3pPr marL="1096653" algn="l" defTabSz="1096653" rtl="0" eaLnBrk="1" latinLnBrk="0" hangingPunct="1">
        <a:defRPr sz="2300" kern="1200">
          <a:solidFill>
            <a:schemeClr val="tx1"/>
          </a:solidFill>
          <a:latin typeface="+mn-lt"/>
          <a:ea typeface="+mn-ea"/>
          <a:cs typeface="+mn-cs"/>
        </a:defRPr>
      </a:lvl3pPr>
      <a:lvl4pPr marL="1644981" algn="l" defTabSz="1096653" rtl="0" eaLnBrk="1" latinLnBrk="0" hangingPunct="1">
        <a:defRPr sz="2300" kern="1200">
          <a:solidFill>
            <a:schemeClr val="tx1"/>
          </a:solidFill>
          <a:latin typeface="+mn-lt"/>
          <a:ea typeface="+mn-ea"/>
          <a:cs typeface="+mn-cs"/>
        </a:defRPr>
      </a:lvl4pPr>
      <a:lvl5pPr marL="2193312" algn="l" defTabSz="1096653" rtl="0" eaLnBrk="1" latinLnBrk="0" hangingPunct="1">
        <a:defRPr sz="2300" kern="1200">
          <a:solidFill>
            <a:schemeClr val="tx1"/>
          </a:solidFill>
          <a:latin typeface="+mn-lt"/>
          <a:ea typeface="+mn-ea"/>
          <a:cs typeface="+mn-cs"/>
        </a:defRPr>
      </a:lvl5pPr>
      <a:lvl6pPr marL="2741648" algn="l" defTabSz="1096653" rtl="0" eaLnBrk="1" latinLnBrk="0" hangingPunct="1">
        <a:defRPr sz="2300" kern="1200">
          <a:solidFill>
            <a:schemeClr val="tx1"/>
          </a:solidFill>
          <a:latin typeface="+mn-lt"/>
          <a:ea typeface="+mn-ea"/>
          <a:cs typeface="+mn-cs"/>
        </a:defRPr>
      </a:lvl6pPr>
      <a:lvl7pPr marL="3289961" algn="l" defTabSz="1096653" rtl="0" eaLnBrk="1" latinLnBrk="0" hangingPunct="1">
        <a:defRPr sz="2300" kern="1200">
          <a:solidFill>
            <a:schemeClr val="tx1"/>
          </a:solidFill>
          <a:latin typeface="+mn-lt"/>
          <a:ea typeface="+mn-ea"/>
          <a:cs typeface="+mn-cs"/>
        </a:defRPr>
      </a:lvl7pPr>
      <a:lvl8pPr marL="3838296" algn="l" defTabSz="1096653" rtl="0" eaLnBrk="1" latinLnBrk="0" hangingPunct="1">
        <a:defRPr sz="2300" kern="1200">
          <a:solidFill>
            <a:schemeClr val="tx1"/>
          </a:solidFill>
          <a:latin typeface="+mn-lt"/>
          <a:ea typeface="+mn-ea"/>
          <a:cs typeface="+mn-cs"/>
        </a:defRPr>
      </a:lvl8pPr>
      <a:lvl9pPr marL="4386619" algn="l" defTabSz="1096653"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226.xml"/><Relationship Id="rId2" Type="http://schemas.openxmlformats.org/officeDocument/2006/relationships/hyperlink" Target="http://inspec.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32.xml"/><Relationship Id="rId2" Type="http://schemas.openxmlformats.org/officeDocument/2006/relationships/notesSlide" Target="../notesSlides/notesSlide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25.xml"/><Relationship Id="rId3" Type="http://schemas.openxmlformats.org/officeDocument/2006/relationships/image" Target="../media/image7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9.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hyperlink" Target="https://nvd.nist.gov/cvss.cfm" TargetMode="External"/><Relationship Id="rId1" Type="http://schemas.openxmlformats.org/officeDocument/2006/relationships/slideLayout" Target="../slideLayouts/slideLayout129.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Automation with </a:t>
            </a:r>
            <a:r>
              <a:rPr lang="en-US" dirty="0" err="1" smtClean="0"/>
              <a:t>InSpec</a:t>
            </a:r>
            <a:endParaRPr lang="en-US" dirty="0"/>
          </a:p>
        </p:txBody>
      </p:sp>
      <p:sp>
        <p:nvSpPr>
          <p:cNvPr id="3" name="Subtitle 2"/>
          <p:cNvSpPr>
            <a:spLocks noGrp="1"/>
          </p:cNvSpPr>
          <p:nvPr>
            <p:ph type="subTitle" idx="1"/>
          </p:nvPr>
        </p:nvSpPr>
        <p:spPr/>
        <p:txBody>
          <a:bodyPr/>
          <a:lstStyle/>
          <a:p>
            <a:r>
              <a:rPr lang="en-US" dirty="0" smtClean="0"/>
              <a:t>Nathen Harvey - @</a:t>
            </a:r>
            <a:r>
              <a:rPr lang="en-US" dirty="0" err="1" smtClean="0"/>
              <a:t>nathenharvey</a:t>
            </a:r>
            <a:endParaRPr lang="en-US" dirty="0"/>
          </a:p>
        </p:txBody>
      </p:sp>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178682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200" dirty="0">
                <a:solidFill>
                  <a:srgbClr val="000000"/>
                </a:solidFill>
              </a:rPr>
              <a:t>platforms</a:t>
            </a:r>
            <a:r>
              <a:rPr lang="en-US" sz="3200" b="1" dirty="0">
                <a:solidFill>
                  <a:srgbClr val="000000"/>
                </a:solidFill>
              </a:rPr>
              <a:t>:</a:t>
            </a:r>
          </a:p>
          <a:p>
            <a:r>
              <a:rPr lang="mr-IN" sz="3200" dirty="0"/>
              <a:t>  </a:t>
            </a:r>
            <a:r>
              <a:rPr lang="mr-IN" sz="3200" b="1" dirty="0">
                <a:solidFill>
                  <a:srgbClr val="000000"/>
                </a:solidFill>
              </a:rPr>
              <a:t>- name: ubuntu-16.04</a:t>
            </a:r>
          </a:p>
          <a:p>
            <a:r>
              <a:rPr lang="mr-IN" sz="3200" dirty="0"/>
              <a:t>  </a:t>
            </a:r>
            <a:r>
              <a:rPr lang="mr-IN" sz="3200" b="1" dirty="0">
                <a:solidFill>
                  <a:srgbClr val="000000"/>
                </a:solidFill>
              </a:rPr>
              <a:t>- name: centos-7.2</a:t>
            </a:r>
            <a:endParaRPr lang="en-US" sz="3200" b="1" dirty="0">
              <a:solidFill>
                <a:srgbClr val="000000"/>
              </a:solidFill>
            </a:endParaRPr>
          </a:p>
          <a:p>
            <a:r>
              <a:rPr lang="en-US" sz="3200" dirty="0"/>
              <a:t> </a:t>
            </a:r>
            <a:r>
              <a:rPr lang="mr-IN" sz="3200" dirty="0"/>
              <a:t> </a:t>
            </a:r>
            <a:r>
              <a:rPr lang="mr-IN" sz="3200" b="1" dirty="0">
                <a:solidFill>
                  <a:srgbClr val="000000"/>
                </a:solidFill>
              </a:rPr>
              <a:t>- name: centos-</a:t>
            </a:r>
            <a:r>
              <a:rPr lang="en-US" sz="3200" b="1" dirty="0">
                <a:solidFill>
                  <a:srgbClr val="000000"/>
                </a:solidFill>
              </a:rPr>
              <a:t>6.8</a:t>
            </a:r>
            <a:endParaRPr lang="mr-IN"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998554" y="2565942"/>
            <a:ext cx="12963847" cy="1037897"/>
          </a:xfrm>
        </p:spPr>
        <p:txBody>
          <a:bodyPr/>
          <a:lstStyle/>
          <a:p>
            <a:endParaRPr lang="en-US" dirty="0"/>
          </a:p>
        </p:txBody>
      </p:sp>
      <p:sp>
        <p:nvSpPr>
          <p:cNvPr id="11" name="Text Placeholder 9"/>
          <p:cNvSpPr>
            <a:spLocks noGrp="1"/>
          </p:cNvSpPr>
          <p:nvPr>
            <p:ph type="body" sz="quarter" idx="13"/>
          </p:nvPr>
        </p:nvSpPr>
        <p:spPr>
          <a:xfrm>
            <a:off x="1021539" y="3786318"/>
            <a:ext cx="12963847" cy="476427"/>
          </a:xfrm>
        </p:spPr>
        <p:txBody>
          <a:bodyPr/>
          <a:lstStyle/>
          <a:p>
            <a:endParaRPr lang="en-US" dirty="0"/>
          </a:p>
        </p:txBody>
      </p:sp>
    </p:spTree>
    <p:extLst>
      <p:ext uri="{BB962C8B-B14F-4D97-AF65-F5344CB8AC3E}">
        <p14:creationId xmlns:p14="http://schemas.microsoft.com/office/powerpoint/2010/main" val="4887247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a:bodyPr>
          <a:lstStyle/>
          <a:p>
            <a:r>
              <a:rPr lang="mr-IN" sz="800" dirty="0">
                <a:solidFill>
                  <a:srgbClr val="000000"/>
                </a:solidFill>
              </a:rPr>
              <a:t>---</a:t>
            </a:r>
          </a:p>
          <a:p>
            <a:r>
              <a:rPr lang="en-US" sz="800" dirty="0">
                <a:solidFill>
                  <a:srgbClr val="000000"/>
                </a:solidFill>
              </a:rPr>
              <a:t>driver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docker</a:t>
            </a:r>
            <a:endParaRPr lang="en-US" sz="800" b="1" dirty="0">
              <a:solidFill>
                <a:srgbClr val="000000"/>
              </a:solidFill>
            </a:endParaRPr>
          </a:p>
          <a:p>
            <a:endParaRPr lang="en-US" sz="800" dirty="0"/>
          </a:p>
          <a:p>
            <a:r>
              <a:rPr lang="en-US" sz="800" dirty="0" err="1">
                <a:solidFill>
                  <a:srgbClr val="000000"/>
                </a:solidFill>
              </a:rPr>
              <a:t>provisioner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chef_zero</a:t>
            </a:r>
            <a:endParaRPr lang="en-US" sz="800" b="1" dirty="0">
              <a:solidFill>
                <a:srgbClr val="000000"/>
              </a:solidFill>
            </a:endParaRPr>
          </a:p>
          <a:p>
            <a:r>
              <a:rPr lang="en-US" sz="800" dirty="0"/>
              <a:t>  </a:t>
            </a:r>
            <a:r>
              <a:rPr lang="en-US" sz="800" i="1" dirty="0">
                <a:solidFill>
                  <a:srgbClr val="8F5902"/>
                </a:solidFill>
              </a:rPr>
              <a:t># You may wish to disable always updating cookbooks in CI or other testing environments.</a:t>
            </a:r>
          </a:p>
          <a:p>
            <a:r>
              <a:rPr lang="en-US" sz="800" dirty="0"/>
              <a:t>  </a:t>
            </a:r>
            <a:r>
              <a:rPr lang="en-US" sz="800" i="1" dirty="0">
                <a:solidFill>
                  <a:srgbClr val="8F5902"/>
                </a:solidFill>
              </a:rPr>
              <a:t># For example:</a:t>
            </a:r>
          </a:p>
          <a:p>
            <a:r>
              <a:rPr lang="en-US" sz="800" dirty="0"/>
              <a:t>  </a:t>
            </a:r>
            <a:r>
              <a:rPr lang="en-US" sz="800" i="1" dirty="0">
                <a:solidFill>
                  <a:srgbClr val="8F5902"/>
                </a:solidFill>
              </a:rPr>
              <a:t>#   </a:t>
            </a:r>
            <a:r>
              <a:rPr lang="en-US" sz="800" i="1" dirty="0" err="1">
                <a:solidFill>
                  <a:srgbClr val="8F5902"/>
                </a:solidFill>
              </a:rPr>
              <a:t>always_update_cookbooks</a:t>
            </a:r>
            <a:r>
              <a:rPr lang="en-US" sz="800" i="1" dirty="0">
                <a:solidFill>
                  <a:srgbClr val="8F5902"/>
                </a:solidFill>
              </a:rPr>
              <a:t>: &lt;%= !ENV['CI'] %&gt;</a:t>
            </a:r>
          </a:p>
          <a:p>
            <a:r>
              <a:rPr lang="en-US" sz="800" dirty="0"/>
              <a:t>  </a:t>
            </a:r>
            <a:r>
              <a:rPr lang="en-US" sz="800" dirty="0" err="1">
                <a:solidFill>
                  <a:srgbClr val="000000"/>
                </a:solidFill>
              </a:rPr>
              <a:t>always_update_cookbooks</a:t>
            </a:r>
            <a:r>
              <a:rPr lang="en-US" sz="800" b="1" dirty="0">
                <a:solidFill>
                  <a:srgbClr val="000000"/>
                </a:solidFill>
              </a:rPr>
              <a:t>: true</a:t>
            </a:r>
          </a:p>
          <a:p>
            <a:endParaRPr lang="en-US" sz="800" dirty="0"/>
          </a:p>
          <a:p>
            <a:r>
              <a:rPr lang="en-US" sz="800" dirty="0">
                <a:solidFill>
                  <a:srgbClr val="000000"/>
                </a:solidFill>
              </a:rPr>
              <a:t>verifier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inspec</a:t>
            </a:r>
            <a:endParaRPr lang="en-US" sz="800" b="1" dirty="0">
              <a:solidFill>
                <a:srgbClr val="000000"/>
              </a:solidFill>
            </a:endParaRPr>
          </a:p>
          <a:p>
            <a:endParaRPr lang="en-US" sz="800" dirty="0"/>
          </a:p>
          <a:p>
            <a:r>
              <a:rPr lang="en-US" sz="800" dirty="0">
                <a:solidFill>
                  <a:srgbClr val="000000"/>
                </a:solidFill>
              </a:rPr>
              <a:t>platforms</a:t>
            </a:r>
            <a:r>
              <a:rPr lang="en-US" sz="800" b="1" dirty="0">
                <a:solidFill>
                  <a:srgbClr val="000000"/>
                </a:solidFill>
              </a:rPr>
              <a:t>:</a:t>
            </a:r>
          </a:p>
          <a:p>
            <a:r>
              <a:rPr lang="mr-IN" sz="800" dirty="0"/>
              <a:t>  </a:t>
            </a:r>
            <a:r>
              <a:rPr lang="mr-IN" sz="800" b="1" dirty="0">
                <a:solidFill>
                  <a:srgbClr val="000000"/>
                </a:solidFill>
              </a:rPr>
              <a:t>- name: centos-</a:t>
            </a:r>
            <a:r>
              <a:rPr lang="en-US" sz="800" b="1" dirty="0">
                <a:solidFill>
                  <a:srgbClr val="000000"/>
                </a:solidFill>
              </a:rPr>
              <a:t>6.8</a:t>
            </a:r>
            <a:endParaRPr lang="mr-IN" sz="800" b="1" dirty="0">
              <a:solidFill>
                <a:srgbClr val="000000"/>
              </a:solidFill>
            </a:endParaRPr>
          </a:p>
          <a:p>
            <a:endParaRPr lang="mr-IN" sz="800" dirty="0"/>
          </a:p>
          <a:p>
            <a:r>
              <a:rPr lang="en-US" sz="800" dirty="0">
                <a:solidFill>
                  <a:srgbClr val="000000"/>
                </a:solidFill>
              </a:rPr>
              <a:t>suites</a:t>
            </a:r>
            <a:r>
              <a:rPr lang="en-US" sz="800" b="1" dirty="0">
                <a:solidFill>
                  <a:srgbClr val="000000"/>
                </a:solidFill>
              </a:rPr>
              <a:t>:</a:t>
            </a:r>
          </a:p>
          <a:p>
            <a:r>
              <a:rPr lang="en-US" sz="800" dirty="0"/>
              <a:t>  </a:t>
            </a:r>
            <a:r>
              <a:rPr lang="en-US" sz="800" b="1" dirty="0">
                <a:solidFill>
                  <a:srgbClr val="000000"/>
                </a:solidFill>
              </a:rPr>
              <a:t>- name: default</a:t>
            </a:r>
          </a:p>
          <a:p>
            <a:r>
              <a:rPr lang="mr-IN" sz="800" dirty="0"/>
              <a:t>    </a:t>
            </a:r>
            <a:r>
              <a:rPr lang="mr-IN" sz="800" dirty="0">
                <a:solidFill>
                  <a:srgbClr val="000000"/>
                </a:solidFill>
              </a:rPr>
              <a:t>run_list</a:t>
            </a:r>
            <a:r>
              <a:rPr lang="mr-IN" sz="800" b="1" dirty="0">
                <a:solidFill>
                  <a:srgbClr val="000000"/>
                </a:solidFill>
              </a:rPr>
              <a:t>:</a:t>
            </a:r>
          </a:p>
          <a:p>
            <a:r>
              <a:rPr lang="en-US" sz="800" dirty="0"/>
              <a:t>      </a:t>
            </a:r>
            <a:r>
              <a:rPr lang="en-US" sz="800" b="1" dirty="0">
                <a:solidFill>
                  <a:srgbClr val="000000"/>
                </a:solidFill>
              </a:rPr>
              <a:t>- recipe[apache::default]</a:t>
            </a:r>
          </a:p>
          <a:p>
            <a:r>
              <a:rPr lang="en-US" sz="800" dirty="0"/>
              <a:t>    </a:t>
            </a:r>
            <a:r>
              <a:rPr lang="en-US" sz="800" dirty="0">
                <a:solidFill>
                  <a:srgbClr val="000000"/>
                </a:solidFill>
              </a:rPr>
              <a:t>verifier</a:t>
            </a:r>
            <a:r>
              <a:rPr lang="en-US" sz="800" b="1" dirty="0">
                <a:solidFill>
                  <a:srgbClr val="000000"/>
                </a:solidFill>
              </a:rPr>
              <a:t>:</a:t>
            </a:r>
          </a:p>
          <a:p>
            <a:r>
              <a:rPr lang="en-US" sz="800" dirty="0"/>
              <a:t>      </a:t>
            </a:r>
            <a:r>
              <a:rPr lang="en-US" sz="800" dirty="0" err="1">
                <a:solidFill>
                  <a:srgbClr val="000000"/>
                </a:solidFill>
              </a:rPr>
              <a:t>inspec_tests</a:t>
            </a:r>
            <a:r>
              <a:rPr lang="en-US" sz="800" b="1" dirty="0">
                <a:solidFill>
                  <a:srgbClr val="000000"/>
                </a:solidFill>
              </a:rPr>
              <a:t>:</a:t>
            </a:r>
          </a:p>
          <a:p>
            <a:r>
              <a:rPr lang="en-US" sz="800" dirty="0"/>
              <a:t>        </a:t>
            </a:r>
            <a:r>
              <a:rPr lang="en-US" sz="800" b="1" dirty="0">
                <a:solidFill>
                  <a:srgbClr val="000000"/>
                </a:solidFill>
              </a:rPr>
              <a:t>- test/smoke/default</a:t>
            </a:r>
          </a:p>
          <a:p>
            <a:r>
              <a:rPr lang="en-US" sz="800" dirty="0"/>
              <a:t>    </a:t>
            </a:r>
            <a:r>
              <a:rPr lang="en-US" sz="800" dirty="0">
                <a:solidFill>
                  <a:srgbClr val="000000"/>
                </a:solidFill>
              </a:rPr>
              <a:t>attributes</a:t>
            </a:r>
            <a:r>
              <a:rPr lang="en-US" sz="8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634145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1900" dirty="0"/>
              <a:t>Instance           Driver  </a:t>
            </a:r>
            <a:r>
              <a:rPr lang="en-US" sz="1900" dirty="0" err="1"/>
              <a:t>Provisioner</a:t>
            </a:r>
            <a:r>
              <a:rPr lang="en-US" sz="1900" dirty="0"/>
              <a:t>  Verifier  Transport  Last Action    Last Error                                         </a:t>
            </a:r>
          </a:p>
          <a:p>
            <a:r>
              <a:rPr lang="en-US" sz="1900" dirty="0"/>
              <a:t>default-centos-68  </a:t>
            </a:r>
            <a:r>
              <a:rPr lang="en-US" sz="1900" dirty="0" err="1"/>
              <a:t>Docker</a:t>
            </a:r>
            <a:r>
              <a:rPr lang="en-US" sz="1900" dirty="0"/>
              <a:t>  </a:t>
            </a:r>
            <a:r>
              <a:rPr lang="en-US" sz="1900" dirty="0" err="1"/>
              <a:t>ChefZero</a:t>
            </a:r>
            <a:r>
              <a:rPr lang="en-US" sz="1900" dirty="0"/>
              <a:t>     </a:t>
            </a:r>
            <a:r>
              <a:rPr lang="en-US" sz="1900" dirty="0" err="1"/>
              <a:t>Inspec</a:t>
            </a:r>
            <a:r>
              <a:rPr lang="en-US" sz="1900" dirty="0"/>
              <a:t>    </a:t>
            </a:r>
            <a:r>
              <a:rPr lang="en-US" sz="1900" dirty="0" err="1"/>
              <a:t>Ssh</a:t>
            </a:r>
            <a:r>
              <a:rPr lang="en-US" sz="19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10573387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55000" lnSpcReduction="20000"/>
          </a:bodyPr>
          <a:lstStyle/>
          <a:p>
            <a:r>
              <a:rPr lang="mr-IN" sz="1900" dirty="0"/>
              <a:t>Chef Delivery                                                                                                                  </a:t>
            </a:r>
          </a:p>
          <a:p>
            <a:r>
              <a:rPr lang="mr-IN" sz="1900" dirty="0"/>
              <a:t>Running Smoke Phase                                                                                                            </a:t>
            </a:r>
          </a:p>
          <a:p>
            <a:r>
              <a:rPr lang="mr-IN" sz="1900" dirty="0"/>
              <a:t>-----&gt; Starting Kitchen (v1.14.2)                                                                                              </a:t>
            </a:r>
          </a:p>
          <a:p>
            <a:r>
              <a:rPr lang="mr-IN" sz="1900" dirty="0"/>
              <a:t>-----&gt; Creating &lt;default-centos-</a:t>
            </a:r>
            <a:r>
              <a:rPr lang="is-IS" sz="1900" dirty="0"/>
              <a:t>68</a:t>
            </a:r>
            <a:r>
              <a:rPr lang="mr-IN" sz="1900" dirty="0"/>
              <a:t>&gt;...                                                                                         </a:t>
            </a:r>
          </a:p>
          <a:p>
            <a:r>
              <a:rPr lang="mr-IN" sz="1900" dirty="0"/>
              <a:t>       Sending build context to Docker daemon 193.5 kB                                                                         </a:t>
            </a:r>
          </a:p>
          <a:p>
            <a:r>
              <a:rPr lang="mr-IN" sz="1900" dirty="0"/>
              <a:t>       Step 1 : FROM centos:centos7                                                                                            </a:t>
            </a:r>
          </a:p>
          <a:p>
            <a:r>
              <a:rPr lang="mr-IN" sz="1900" dirty="0"/>
              <a:t> </a:t>
            </a:r>
            <a:r>
              <a:rPr lang="en-US" sz="1900" dirty="0"/>
              <a:t>...</a:t>
            </a:r>
          </a:p>
          <a:p>
            <a:r>
              <a:rPr lang="mr-IN" sz="1900" dirty="0"/>
              <a:t>-----&gt; Verifying &lt;default-centos-</a:t>
            </a:r>
            <a:r>
              <a:rPr lang="is-IS" sz="1900" dirty="0"/>
              <a:t>68</a:t>
            </a:r>
            <a:r>
              <a:rPr lang="mr-IN" sz="1900" dirty="0"/>
              <a:t>&gt;...                                                                                        </a:t>
            </a:r>
          </a:p>
          <a:p>
            <a:r>
              <a:rPr lang="mr-IN" sz="1900" dirty="0"/>
              <a:t>       Loaded                                                                                                                  </a:t>
            </a:r>
          </a:p>
          <a:p>
            <a:r>
              <a:rPr lang="mr-IN" sz="1900" dirty="0"/>
              <a:t>                                                                                                                               </a:t>
            </a:r>
          </a:p>
          <a:p>
            <a:r>
              <a:rPr lang="mr-IN" sz="1900" dirty="0"/>
              <a:t>Target:  ssh://kitchen@localhost:32768                                                                                         </a:t>
            </a:r>
          </a:p>
          <a:p>
            <a:r>
              <a:rPr lang="mr-IN" sz="1900" dirty="0"/>
              <a:t>                                                                                                                               </a:t>
            </a:r>
          </a:p>
          <a:p>
            <a:r>
              <a:rPr lang="mr-IN" sz="1900" dirty="0"/>
              <a:t>                                                                                                                               </a:t>
            </a:r>
          </a:p>
          <a:p>
            <a:r>
              <a:rPr lang="mr-IN" sz="1900" dirty="0"/>
              <a:t>  User root                                                                                                                    </a:t>
            </a:r>
          </a:p>
          <a:p>
            <a:r>
              <a:rPr lang="mr-IN" sz="1900" dirty="0"/>
              <a:t>     ✔  should exist                                                                                                           </a:t>
            </a:r>
          </a:p>
          <a:p>
            <a:r>
              <a:rPr lang="mr-IN" sz="1900" dirty="0"/>
              <a:t>     ↺  This is an example test, replace with your own test.                                                                   </a:t>
            </a:r>
          </a:p>
          <a:p>
            <a:r>
              <a:rPr lang="mr-IN" sz="1900" dirty="0"/>
              <a:t>  Port 80                                                                                                                      </a:t>
            </a:r>
          </a:p>
          <a:p>
            <a:r>
              <a:rPr lang="mr-IN" sz="1900" dirty="0"/>
              <a:t>     ✔  should not be listening                                                                                                </a:t>
            </a:r>
          </a:p>
          <a:p>
            <a:r>
              <a:rPr lang="mr-IN" sz="1900" dirty="0"/>
              <a:t>     ↺  This is an example test, replace with your own test.                                                                   </a:t>
            </a:r>
          </a:p>
          <a:p>
            <a:r>
              <a:rPr lang="mr-IN" sz="1900" dirty="0"/>
              <a:t>                                                                                                                               </a:t>
            </a:r>
          </a:p>
          <a:p>
            <a:r>
              <a:rPr lang="mr-IN" sz="1900" dirty="0"/>
              <a:t>Test Summary: 2 successful, 0 failures, 2 skipped                                                                              </a:t>
            </a:r>
          </a:p>
          <a:p>
            <a:r>
              <a:rPr lang="mr-IN" sz="1900" dirty="0"/>
              <a:t>       Finished verifying &lt;default-centos-</a:t>
            </a:r>
            <a:r>
              <a:rPr lang="is-IS" sz="1900" dirty="0"/>
              <a:t>68</a:t>
            </a:r>
            <a:r>
              <a:rPr lang="mr-IN" sz="1900" dirty="0"/>
              <a:t>&gt; (0m0.45s).                                                                       </a:t>
            </a:r>
          </a:p>
          <a:p>
            <a:r>
              <a:rPr lang="mr-IN" sz="1900" dirty="0"/>
              <a:t>-----&gt; Kitchen is finished. (1m4.44s) </a:t>
            </a:r>
            <a:endParaRPr lang="en-US" sz="19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2307742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41786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package resource to test if the named package and/or package version is installed on the system.</a:t>
            </a:r>
          </a:p>
        </p:txBody>
      </p:sp>
    </p:spTree>
    <p:extLst>
      <p:ext uri="{BB962C8B-B14F-4D97-AF65-F5344CB8AC3E}">
        <p14:creationId xmlns:p14="http://schemas.microsoft.com/office/powerpoint/2010/main" val="201344582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service resource to test if the named service is installed, running and/or enabled.</a:t>
            </a:r>
          </a:p>
        </p:txBody>
      </p:sp>
    </p:spTree>
    <p:extLst>
      <p:ext uri="{BB962C8B-B14F-4D97-AF65-F5344CB8AC3E}">
        <p14:creationId xmlns:p14="http://schemas.microsoft.com/office/powerpoint/2010/main" val="86532723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port </a:t>
            </a:r>
            <a:r>
              <a:rPr lang="en-US" sz="3200" dirty="0" err="1">
                <a:solidFill>
                  <a:srgbClr val="FFFFFF"/>
                </a:solidFill>
                <a:latin typeface="Arial" charset="0"/>
                <a:ea typeface="ＭＳ Ｐゴシック" charset="0"/>
                <a:cs typeface="ＭＳ Ｐゴシック" charset="0"/>
              </a:rPr>
              <a:t>InSpec</a:t>
            </a:r>
            <a:r>
              <a:rPr lang="en-US" sz="3200" dirty="0">
                <a:solidFill>
                  <a:srgbClr val="FFFFFF"/>
                </a:solidFill>
                <a:latin typeface="Arial" charset="0"/>
                <a:ea typeface="ＭＳ Ｐゴシック" charset="0"/>
                <a:cs typeface="ＭＳ Ｐゴシック" charset="0"/>
              </a:rPr>
              <a:t> audit resource to test basic port properties, such as port, process, if it’s listening.</a:t>
            </a:r>
          </a:p>
        </p:txBody>
      </p:sp>
    </p:spTree>
    <p:extLst>
      <p:ext uri="{BB962C8B-B14F-4D97-AF65-F5344CB8AC3E}">
        <p14:creationId xmlns:p14="http://schemas.microsoft.com/office/powerpoint/2010/main" val="180467350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8114370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49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6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07"/>
            <a:ext cx="844267" cy="225067"/>
          </a:xfrm>
          <a:prstGeom prst="rect">
            <a:avLst/>
          </a:prstGeom>
          <a:noFill/>
          <a:ln>
            <a:noFill/>
          </a:ln>
        </p:spPr>
        <p:txBody>
          <a:bodyPr lIns="162489" tIns="162489" rIns="162489" bIns="162489" anchor="ctr" anchorCtr="0">
            <a:noAutofit/>
          </a:bodyPr>
          <a:lstStyle/>
          <a:p>
            <a:pPr algn="r" defTabSz="162529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0" y="3358739"/>
            <a:ext cx="844267" cy="225067"/>
          </a:xfrm>
          <a:prstGeom prst="rect">
            <a:avLst/>
          </a:prstGeom>
          <a:noFill/>
          <a:ln>
            <a:noFill/>
          </a:ln>
        </p:spPr>
        <p:txBody>
          <a:bodyPr lIns="162489" tIns="162489" rIns="162489" bIns="162489" anchor="ctr" anchorCtr="0">
            <a:noAutofit/>
          </a:bodyPr>
          <a:lstStyle/>
          <a:p>
            <a:pPr algn="r" defTabSz="162529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320865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3"/>
          </p:nvPr>
        </p:nvSpPr>
        <p:spPr/>
      </p:sp>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pic>
        <p:nvPicPr>
          <p:cNvPr id="5"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143" y="1670050"/>
            <a:ext cx="8145382" cy="4581776"/>
          </a:xfrm>
          <a:prstGeom prst="rect">
            <a:avLst/>
          </a:prstGeom>
        </p:spPr>
      </p:pic>
      <p:sp>
        <p:nvSpPr>
          <p:cNvPr id="7"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8"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11" name="Shape 661"/>
          <p:cNvCxnSpPr>
            <a:stCxn id="7" idx="2"/>
            <a:endCxn id="8"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13" name="Shape 663"/>
          <p:cNvCxnSpPr>
            <a:stCxn id="8" idx="1"/>
            <a:endCxn id="7"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18"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9" name="Shape 669"/>
          <p:cNvCxnSpPr>
            <a:stCxn id="18" idx="4"/>
            <a:endCxn id="7"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4"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04063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3013547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7913326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0137440" y="2330840"/>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Add a test</a:t>
            </a:r>
          </a:p>
        </p:txBody>
      </p:sp>
      <p:sp>
        <p:nvSpPr>
          <p:cNvPr id="5" name="Shape 658"/>
          <p:cNvSpPr/>
          <p:nvPr/>
        </p:nvSpPr>
        <p:spPr>
          <a:xfrm>
            <a:off x="10137440" y="3500456"/>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sp>
        <p:nvSpPr>
          <p:cNvPr id="6" name="Shape 659"/>
          <p:cNvSpPr/>
          <p:nvPr/>
        </p:nvSpPr>
        <p:spPr>
          <a:xfrm>
            <a:off x="10137440" y="4670075"/>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Make a little change</a:t>
            </a:r>
          </a:p>
        </p:txBody>
      </p:sp>
      <p:sp>
        <p:nvSpPr>
          <p:cNvPr id="7" name="Shape 660"/>
          <p:cNvSpPr/>
          <p:nvPr/>
        </p:nvSpPr>
        <p:spPr>
          <a:xfrm>
            <a:off x="10137440" y="5839688"/>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1240723" y="1577045"/>
            <a:ext cx="202560" cy="202560"/>
          </a:xfrm>
          <a:prstGeom prst="ellipse">
            <a:avLst/>
          </a:prstGeom>
          <a:solidFill>
            <a:schemeClr val="accent2"/>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1240723" y="7009283"/>
            <a:ext cx="202560" cy="202560"/>
          </a:xfrm>
          <a:prstGeom prst="ellipse">
            <a:avLst/>
          </a:prstGeom>
          <a:solidFill>
            <a:srgbClr val="6AA84F"/>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sp>
        <p:nvSpPr>
          <p:cNvPr id="18" name="Shape 671"/>
          <p:cNvSpPr txBox="1"/>
          <p:nvPr/>
        </p:nvSpPr>
        <p:spPr>
          <a:xfrm>
            <a:off x="12893440" y="5560814"/>
            <a:ext cx="1641600" cy="56112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r>
              <a:rPr lang="en-US" sz="1300" b="1" kern="0">
                <a:solidFill>
                  <a:srgbClr val="6AA84F"/>
                </a:solidFill>
                <a:latin typeface="Raleway"/>
                <a:ea typeface="Raleway"/>
                <a:cs typeface="Raleway"/>
                <a:sym typeface="Raleway"/>
              </a:rPr>
              <a:t>[development continues]</a:t>
            </a:r>
          </a:p>
        </p:txBody>
      </p:sp>
      <p:sp>
        <p:nvSpPr>
          <p:cNvPr id="19" name="Shape 672"/>
          <p:cNvSpPr txBox="1"/>
          <p:nvPr/>
        </p:nvSpPr>
        <p:spPr>
          <a:xfrm>
            <a:off x="9030720" y="5919122"/>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0" name="Shape 673"/>
          <p:cNvSpPr txBox="1"/>
          <p:nvPr/>
        </p:nvSpPr>
        <p:spPr>
          <a:xfrm>
            <a:off x="10582160" y="4151801"/>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1" name="Shape 674"/>
          <p:cNvSpPr txBox="1"/>
          <p:nvPr/>
        </p:nvSpPr>
        <p:spPr>
          <a:xfrm>
            <a:off x="9030720" y="3579880"/>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6AA84F"/>
                </a:solidFill>
                <a:latin typeface="Raleway"/>
                <a:ea typeface="Raleway"/>
                <a:cs typeface="Raleway"/>
                <a:sym typeface="Raleway"/>
              </a:rPr>
              <a:t>pass</a:t>
            </a:r>
          </a:p>
        </p:txBody>
      </p:sp>
      <p:sp>
        <p:nvSpPr>
          <p:cNvPr id="22" name="Shape 675"/>
          <p:cNvSpPr txBox="1"/>
          <p:nvPr/>
        </p:nvSpPr>
        <p:spPr>
          <a:xfrm>
            <a:off x="11399249" y="6631799"/>
            <a:ext cx="1851360" cy="20256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buClr>
                <a:srgbClr val="000000"/>
              </a:buClr>
              <a:buSzPct val="137500"/>
            </a:pPr>
            <a:r>
              <a:rPr lang="en-US" sz="13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174" y="1603339"/>
            <a:ext cx="8809546" cy="5515542"/>
          </a:xfrm>
          <a:prstGeom prst="rect">
            <a:avLst/>
          </a:prstGeom>
        </p:spPr>
      </p:pic>
    </p:spTree>
    <p:extLst>
      <p:ext uri="{BB962C8B-B14F-4D97-AF65-F5344CB8AC3E}">
        <p14:creationId xmlns:p14="http://schemas.microsoft.com/office/powerpoint/2010/main" val="72912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1165477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72" tIns="109672" rIns="109672" bIns="10967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17" tIns="146217" rIns="146217" bIns="146217"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17" tIns="146217" rIns="146217" bIns="146217"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17" tIns="146217" rIns="146217" bIns="146217"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manual</a:t>
            </a:r>
          </a:p>
          <a:p>
            <a:pPr algn="ctr" defTabSz="1462506"/>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integration</a:t>
            </a:r>
          </a:p>
          <a:p>
            <a:pPr algn="ctr" defTabSz="1462506"/>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unit</a:t>
            </a:r>
          </a:p>
          <a:p>
            <a:pPr algn="ctr" defTabSz="1462506"/>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506"/>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17" tIns="146217" rIns="146217" bIns="146217" anchor="ctr" anchorCtr="0">
            <a:noAutofit/>
          </a:bodyPr>
          <a:lstStyle/>
          <a:p>
            <a:pPr defTabSz="1462506"/>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129320969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2947926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404" indent="-411404">
              <a:buFont typeface="Wingdings" charset="2"/>
              <a:buChar char="ü"/>
            </a:pPr>
            <a:r>
              <a:rPr lang="en-US" dirty="0"/>
              <a:t>Execute an </a:t>
            </a:r>
            <a:r>
              <a:rPr lang="en-US" dirty="0" err="1"/>
              <a:t>InSpec</a:t>
            </a:r>
            <a:r>
              <a:rPr lang="en-US" dirty="0"/>
              <a:t> test on a local machine</a:t>
            </a:r>
          </a:p>
          <a:p>
            <a:pPr marL="411404" indent="-411404">
              <a:buFont typeface="Wingdings" charset="2"/>
              <a:buChar char="ü"/>
            </a:pPr>
            <a:r>
              <a:rPr lang="en-US" dirty="0"/>
              <a:t>Execute an </a:t>
            </a:r>
            <a:r>
              <a:rPr lang="en-US" dirty="0" err="1"/>
              <a:t>InSpec</a:t>
            </a:r>
            <a:r>
              <a:rPr lang="en-US" dirty="0"/>
              <a:t> test on a remote machine</a:t>
            </a:r>
          </a:p>
          <a:p>
            <a:pPr marL="411404" indent="-411404">
              <a:buFont typeface="Wingdings" charset="2"/>
              <a:buChar char="ü"/>
            </a:pPr>
            <a:r>
              <a:rPr lang="en-US" dirty="0"/>
              <a:t>Generate an </a:t>
            </a:r>
            <a:r>
              <a:rPr lang="en-US" dirty="0" err="1"/>
              <a:t>InSpec</a:t>
            </a:r>
            <a:r>
              <a:rPr lang="en-US" dirty="0"/>
              <a:t> profile</a:t>
            </a:r>
          </a:p>
          <a:p>
            <a:pPr marL="411404" indent="-411404">
              <a:buFont typeface="Wingdings" charset="2"/>
              <a:buChar char="ü"/>
            </a:pPr>
            <a:r>
              <a:rPr lang="en-US" dirty="0"/>
              <a:t>Add </a:t>
            </a:r>
            <a:r>
              <a:rPr lang="en-US" dirty="0" err="1"/>
              <a:t>InSpec</a:t>
            </a:r>
            <a:r>
              <a:rPr lang="en-US" dirty="0"/>
              <a:t>-based integration test to a Chef cookbook</a:t>
            </a:r>
          </a:p>
          <a:p>
            <a:pPr marL="411404" indent="-411404">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07001227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Compliance</a:t>
            </a:r>
            <a:endParaRPr lang="en-US" dirty="0"/>
          </a:p>
        </p:txBody>
      </p:sp>
      <p:sp>
        <p:nvSpPr>
          <p:cNvPr id="5" name="Subtitle 4"/>
          <p:cNvSpPr>
            <a:spLocks noGrp="1"/>
          </p:cNvSpPr>
          <p:nvPr>
            <p:ph type="subTitle" idx="1"/>
          </p:nvPr>
        </p:nvSpPr>
        <p:spPr/>
        <p:txBody>
          <a:bodyPr/>
          <a:lstStyle/>
          <a:p>
            <a:r>
              <a:rPr lang="en-US" dirty="0" smtClean="0"/>
              <a:t>Stick with me</a:t>
            </a:r>
            <a:r>
              <a:rPr lang="mr-IN" dirty="0" smtClean="0"/>
              <a:t>…</a:t>
            </a:r>
            <a:r>
              <a:rPr lang="en-US" dirty="0" smtClean="0"/>
              <a:t>but the slides aren’t really ready, we’re doing this bit live</a:t>
            </a:r>
            <a:endParaRPr lang="en-US" dirty="0"/>
          </a:p>
        </p:txBody>
      </p:sp>
    </p:spTree>
    <p:extLst>
      <p:ext uri="{BB962C8B-B14F-4D97-AF65-F5344CB8AC3E}">
        <p14:creationId xmlns:p14="http://schemas.microsoft.com/office/powerpoint/2010/main" val="254423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94450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300" dirty="0" err="1"/>
              <a:t>InSpec</a:t>
            </a:r>
            <a:r>
              <a:rPr lang="en-US" sz="2300" dirty="0"/>
              <a:t> Website, includes tutorials and docs - </a:t>
            </a:r>
            <a:r>
              <a:rPr lang="en-US" sz="2300" dirty="0">
                <a:hlinkClick r:id="rId2"/>
              </a:rPr>
              <a:t>http://inspec.io/</a:t>
            </a:r>
            <a:endParaRPr lang="en-US" sz="2300" dirty="0"/>
          </a:p>
          <a:p>
            <a:r>
              <a:rPr lang="en-US" sz="2300" dirty="0"/>
              <a:t>#</a:t>
            </a:r>
            <a:r>
              <a:rPr lang="en-US" sz="2300" dirty="0" err="1"/>
              <a:t>inspec</a:t>
            </a:r>
            <a:r>
              <a:rPr lang="en-US" sz="2300" dirty="0"/>
              <a:t> channel of the Chef Community Slack - </a:t>
            </a:r>
            <a:r>
              <a:rPr lang="en-US" sz="2300" dirty="0">
                <a:hlinkClick r:id="rId3"/>
              </a:rPr>
              <a:t>http://community-slack.chef.io/</a:t>
            </a:r>
            <a:endParaRPr lang="en-US" sz="2300" dirty="0"/>
          </a:p>
          <a:p>
            <a:r>
              <a:rPr lang="en-US" sz="2300" dirty="0" err="1"/>
              <a:t>InSpec</a:t>
            </a:r>
            <a:r>
              <a:rPr lang="en-US" sz="2300" dirty="0"/>
              <a:t> category of the Chef Mailing List - </a:t>
            </a:r>
            <a:r>
              <a:rPr lang="en-US" sz="2300" dirty="0">
                <a:hlinkClick r:id="rId4"/>
              </a:rPr>
              <a:t>https://discourse.chef.io/c/inspec</a:t>
            </a:r>
            <a:r>
              <a:rPr lang="en-US" sz="2300" dirty="0"/>
              <a:t> </a:t>
            </a:r>
          </a:p>
          <a:p>
            <a:r>
              <a:rPr lang="en-US" sz="2300" dirty="0"/>
              <a:t>Compliance Profiles on the Supermarket - </a:t>
            </a:r>
            <a:r>
              <a:rPr lang="en-US" sz="2300" dirty="0">
                <a:hlinkClick r:id="rId5"/>
              </a:rPr>
              <a:t>https://supermarket.chef.io/tools?type=compliance_profile</a:t>
            </a:r>
            <a:r>
              <a:rPr lang="en-US" sz="2300" dirty="0"/>
              <a:t> </a:t>
            </a:r>
          </a:p>
          <a:p>
            <a:r>
              <a:rPr lang="en-US" sz="2300" dirty="0"/>
              <a:t>Open Source Project - </a:t>
            </a:r>
            <a:r>
              <a:rPr lang="en-US" sz="2300" dirty="0">
                <a:hlinkClick r:id="rId6"/>
              </a:rPr>
              <a:t>https://github.com/chef/inspec</a:t>
            </a:r>
            <a:r>
              <a:rPr lang="en-US" sz="2300" dirty="0"/>
              <a:t> </a:t>
            </a:r>
          </a:p>
        </p:txBody>
      </p:sp>
    </p:spTree>
    <p:extLst>
      <p:ext uri="{BB962C8B-B14F-4D97-AF65-F5344CB8AC3E}">
        <p14:creationId xmlns:p14="http://schemas.microsoft.com/office/powerpoint/2010/main" val="163350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1568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3" cstate="print">
            <a:alphaModFix/>
            <a:extLst>
              <a:ext uri="{28A0092B-C50C-407E-A947-70E740481C1C}">
                <a14:useLocalDpi xmlns:a14="http://schemas.microsoft.com/office/drawing/2010/main"/>
              </a:ext>
            </a:extLst>
          </a:blip>
          <a:srcRect t="3486" b="12288"/>
          <a:stretch/>
        </p:blipFill>
        <p:spPr>
          <a:xfrm>
            <a:off x="1000" y="4546339"/>
            <a:ext cx="14630402" cy="3679325"/>
          </a:xfrm>
          <a:prstGeom prst="rect">
            <a:avLst/>
          </a:prstGeom>
          <a:noFill/>
          <a:ln>
            <a:noFill/>
          </a:ln>
        </p:spPr>
      </p:pic>
      <p:sp>
        <p:nvSpPr>
          <p:cNvPr id="66" name="Shape 66"/>
          <p:cNvSpPr txBox="1"/>
          <p:nvPr/>
        </p:nvSpPr>
        <p:spPr>
          <a:xfrm>
            <a:off x="480759" y="5398802"/>
            <a:ext cx="32760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Workshops &amp; Chef Training</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DevOps Leadership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Partner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Welcome Reception</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Customer Dinner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Analyst Day</a:t>
            </a:r>
          </a:p>
        </p:txBody>
      </p:sp>
      <p:sp>
        <p:nvSpPr>
          <p:cNvPr id="67" name="Shape 67"/>
          <p:cNvSpPr/>
          <p:nvPr/>
        </p:nvSpPr>
        <p:spPr>
          <a:xfrm>
            <a:off x="0" y="8490760"/>
            <a:ext cx="14630400" cy="369000"/>
          </a:xfrm>
          <a:prstGeom prst="rect">
            <a:avLst/>
          </a:prstGeom>
          <a:solidFill>
            <a:schemeClr val="lt1"/>
          </a:solidFill>
          <a:ln>
            <a:noFill/>
          </a:ln>
        </p:spPr>
        <p:txBody>
          <a:bodyPr lIns="146258" tIns="146258" rIns="146258" bIns="146258" anchor="ctr" anchorCtr="0">
            <a:noAutofit/>
          </a:bodyPr>
          <a:lstStyle/>
          <a:p>
            <a:pPr defTabSz="914292"/>
            <a:endParaRPr sz="1400" kern="0">
              <a:solidFill>
                <a:srgbClr val="000000"/>
              </a:solidFill>
              <a:latin typeface="Arial"/>
              <a:ea typeface="Arial"/>
              <a:cs typeface="Arial"/>
              <a:sym typeface="Arial"/>
            </a:endParaRPr>
          </a:p>
        </p:txBody>
      </p:sp>
      <p:pic>
        <p:nvPicPr>
          <p:cNvPr id="68" name="Shape 6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013" y="0"/>
            <a:ext cx="14628399" cy="4546324"/>
          </a:xfrm>
          <a:prstGeom prst="rect">
            <a:avLst/>
          </a:prstGeom>
          <a:noFill/>
          <a:ln>
            <a:noFill/>
          </a:ln>
        </p:spPr>
      </p:pic>
      <p:sp>
        <p:nvSpPr>
          <p:cNvPr id="69" name="Shape 69"/>
          <p:cNvSpPr txBox="1"/>
          <p:nvPr/>
        </p:nvSpPr>
        <p:spPr>
          <a:xfrm>
            <a:off x="441440" y="7652080"/>
            <a:ext cx="13747800" cy="369000"/>
          </a:xfrm>
          <a:prstGeom prst="rect">
            <a:avLst/>
          </a:prstGeom>
          <a:noFill/>
          <a:ln>
            <a:noFill/>
          </a:ln>
        </p:spPr>
        <p:txBody>
          <a:bodyPr lIns="0" tIns="0" rIns="0" bIns="0" anchor="ctr" anchorCtr="0">
            <a:noAutofit/>
          </a:bodyPr>
          <a:lstStyle/>
          <a:p>
            <a:pPr algn="ctr" defTabSz="914292">
              <a:buSzPct val="25000"/>
            </a:pPr>
            <a:r>
              <a:rPr lang="en-US" sz="2100" b="1" kern="0">
                <a:solidFill>
                  <a:srgbClr val="FFFFFF"/>
                </a:solidFill>
                <a:latin typeface="Montserrat"/>
                <a:ea typeface="Montserrat"/>
                <a:cs typeface="Montserrat"/>
                <a:sym typeface="Montserrat"/>
              </a:rPr>
              <a:t>• Exhibit Hall Open &amp; Sales suites available • chefconf.chef.io •</a:t>
            </a:r>
          </a:p>
        </p:txBody>
      </p:sp>
      <p:pic>
        <p:nvPicPr>
          <p:cNvPr id="70" name="Shape 7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366774" y="786424"/>
            <a:ext cx="7898852" cy="2937476"/>
          </a:xfrm>
          <a:prstGeom prst="rect">
            <a:avLst/>
          </a:prstGeom>
          <a:noFill/>
          <a:ln>
            <a:noFill/>
          </a:ln>
        </p:spPr>
      </p:pic>
      <p:sp>
        <p:nvSpPr>
          <p:cNvPr id="71" name="Shape 71"/>
          <p:cNvSpPr txBox="1"/>
          <p:nvPr/>
        </p:nvSpPr>
        <p:spPr>
          <a:xfrm>
            <a:off x="32624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1 // MAY 22</a:t>
            </a:r>
          </a:p>
          <a:p>
            <a:pPr defTabSz="914292"/>
            <a:endParaRPr sz="2700" b="1" kern="0">
              <a:solidFill>
                <a:srgbClr val="FFFFFF"/>
              </a:solidFill>
              <a:highlight>
                <a:srgbClr val="FEFEFE"/>
              </a:highlight>
              <a:latin typeface="Arial"/>
              <a:ea typeface="Arial"/>
              <a:cs typeface="Arial"/>
              <a:sym typeface="Arial"/>
            </a:endParaRPr>
          </a:p>
        </p:txBody>
      </p:sp>
      <p:sp>
        <p:nvSpPr>
          <p:cNvPr id="72" name="Shape 72"/>
          <p:cNvSpPr txBox="1"/>
          <p:nvPr/>
        </p:nvSpPr>
        <p:spPr>
          <a:xfrm>
            <a:off x="4084773" y="5398802"/>
            <a:ext cx="2707199"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Happy Hour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Game Night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Executive Dinner</a:t>
            </a:r>
          </a:p>
        </p:txBody>
      </p:sp>
      <p:sp>
        <p:nvSpPr>
          <p:cNvPr id="73" name="Shape 73"/>
          <p:cNvSpPr txBox="1"/>
          <p:nvPr/>
        </p:nvSpPr>
        <p:spPr>
          <a:xfrm>
            <a:off x="3926803" y="4810080"/>
            <a:ext cx="3367199"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2 // MAY 23</a:t>
            </a:r>
          </a:p>
          <a:p>
            <a:pPr defTabSz="914292"/>
            <a:endParaRPr sz="2700" b="1" kern="0">
              <a:solidFill>
                <a:srgbClr val="FFFFFF"/>
              </a:solidFill>
              <a:highlight>
                <a:srgbClr val="FEFEFE"/>
              </a:highlight>
              <a:latin typeface="Arial"/>
              <a:ea typeface="Arial"/>
              <a:cs typeface="Arial"/>
              <a:sym typeface="Arial"/>
            </a:endParaRPr>
          </a:p>
        </p:txBody>
      </p:sp>
      <p:sp>
        <p:nvSpPr>
          <p:cNvPr id="74" name="Shape 74"/>
          <p:cNvSpPr txBox="1"/>
          <p:nvPr/>
        </p:nvSpPr>
        <p:spPr>
          <a:xfrm>
            <a:off x="7620440" y="5398802"/>
            <a:ext cx="28314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Awesome Chef Awards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Celebration</a:t>
            </a:r>
          </a:p>
        </p:txBody>
      </p:sp>
      <p:sp>
        <p:nvSpPr>
          <p:cNvPr id="75" name="Shape 75"/>
          <p:cNvSpPr txBox="1"/>
          <p:nvPr/>
        </p:nvSpPr>
        <p:spPr>
          <a:xfrm>
            <a:off x="7461323"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3 // MAY 24</a:t>
            </a:r>
          </a:p>
        </p:txBody>
      </p:sp>
      <p:sp>
        <p:nvSpPr>
          <p:cNvPr id="76" name="Shape 76"/>
          <p:cNvSpPr txBox="1"/>
          <p:nvPr/>
        </p:nvSpPr>
        <p:spPr>
          <a:xfrm>
            <a:off x="11144506" y="5398802"/>
            <a:ext cx="27072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Hackday</a:t>
            </a:r>
          </a:p>
        </p:txBody>
      </p:sp>
      <p:sp>
        <p:nvSpPr>
          <p:cNvPr id="77" name="Shape 77"/>
          <p:cNvSpPr txBox="1"/>
          <p:nvPr/>
        </p:nvSpPr>
        <p:spPr>
          <a:xfrm>
            <a:off x="1093896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4 // MAY 25</a:t>
            </a:r>
          </a:p>
        </p:txBody>
      </p:sp>
    </p:spTree>
    <p:extLst>
      <p:ext uri="{BB962C8B-B14F-4D97-AF65-F5344CB8AC3E}">
        <p14:creationId xmlns:p14="http://schemas.microsoft.com/office/powerpoint/2010/main" val="3125819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reg-ppt.jpg"/>
          <p:cNvPicPr preferRelativeResize="0"/>
          <p:nvPr/>
        </p:nvPicPr>
        <p:blipFill rotWithShape="1">
          <a:blip r:embed="rId3">
            <a:alphaModFix/>
          </a:blip>
          <a:srcRect/>
          <a:stretch/>
        </p:blipFill>
        <p:spPr>
          <a:xfrm>
            <a:off x="0" y="0"/>
            <a:ext cx="14630400" cy="8229600"/>
          </a:xfrm>
          <a:prstGeom prst="rect">
            <a:avLst/>
          </a:prstGeom>
          <a:noFill/>
          <a:ln>
            <a:noFill/>
          </a:ln>
        </p:spPr>
      </p:pic>
    </p:spTree>
    <p:extLst>
      <p:ext uri="{BB962C8B-B14F-4D97-AF65-F5344CB8AC3E}">
        <p14:creationId xmlns:p14="http://schemas.microsoft.com/office/powerpoint/2010/main" val="148732523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this afternoon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76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396197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2246831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706008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3214139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4061085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92028"/>
            <a:ext cx="8145775" cy="4581998"/>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15"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6"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17"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20" name="Shape 661"/>
          <p:cNvCxnSpPr>
            <a:stCxn id="15" idx="2"/>
            <a:endCxn id="16"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21" name="Shape 662"/>
          <p:cNvCxnSpPr>
            <a:stCxn id="16" idx="2"/>
            <a:endCxn id="17"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22" name="Shape 663"/>
          <p:cNvCxnSpPr>
            <a:stCxn id="16" idx="1"/>
            <a:endCxn id="15"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23"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25" name="Shape 669"/>
          <p:cNvCxnSpPr>
            <a:stCxn id="23" idx="4"/>
            <a:endCxn id="15"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6"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27"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4641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fullScrn="1">
              <p:cMediaNode vol="80000">
                <p:cTn id="7"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42860"/>
            <a:ext cx="8071793" cy="4540384"/>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grpSp>
        <p:nvGrpSpPr>
          <p:cNvPr id="18" name="Group 17"/>
          <p:cNvGrpSpPr/>
          <p:nvPr/>
        </p:nvGrpSpPr>
        <p:grpSpPr>
          <a:xfrm>
            <a:off x="8661429" y="1133364"/>
            <a:ext cx="6115911" cy="6260888"/>
            <a:chOff x="10034133" y="1752269"/>
            <a:chExt cx="6115911" cy="6260888"/>
          </a:xfrm>
        </p:grpSpPr>
        <p:sp>
          <p:nvSpPr>
            <p:cNvPr id="19"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24"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28"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29"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30" name="Shape 661"/>
            <p:cNvCxnSpPr>
              <a:stCxn id="19" idx="2"/>
              <a:endCxn id="24"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1" name="Shape 662"/>
            <p:cNvCxnSpPr>
              <a:stCxn id="24" idx="2"/>
              <a:endCxn id="28"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2" name="Shape 663"/>
            <p:cNvCxnSpPr>
              <a:stCxn id="24" idx="1"/>
              <a:endCxn id="19"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3" name="Shape 664"/>
            <p:cNvCxnSpPr>
              <a:stCxn id="28" idx="2"/>
              <a:endCxn id="29"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4" name="Shape 665"/>
            <p:cNvCxnSpPr>
              <a:stCxn id="29" idx="1"/>
              <a:endCxn id="28"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35" name="Shape 666"/>
            <p:cNvCxnSpPr>
              <a:stCxn id="29" idx="3"/>
              <a:endCxn id="19"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6" name="Shape 667"/>
            <p:cNvCxnSpPr>
              <a:stCxn id="29"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37"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38" name="Shape 669"/>
            <p:cNvCxnSpPr>
              <a:stCxn id="37" idx="4"/>
              <a:endCxn id="19"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39"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40"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41"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2"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3"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44"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41626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5"/>
                                        </p:tgtEl>
                                      </p:cBhvr>
                                    </p:cmd>
                                  </p:childTnLst>
                                </p:cTn>
                              </p:par>
                            </p:childTnLst>
                          </p:cTn>
                        </p:par>
                      </p:childTnLst>
                    </p:cTn>
                  </p:par>
                </p:childTnLst>
              </p:cTn>
              <p:nextCondLst>
                <p:cond evt="onClick" delay="0">
                  <p:tgtEl>
                    <p:spTgt spid="45"/>
                  </p:tgtEl>
                </p:cond>
              </p:nextCondLst>
            </p:seq>
            <p:video fullScrn="1">
              <p:cMediaNode vol="80000">
                <p:cTn id="7" fill="hold" display="0">
                  <p:stCondLst>
                    <p:cond delay="indefinite"/>
                  </p:stCondLst>
                </p:cTn>
                <p:tgtEl>
                  <p:spTgt spid="4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as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39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3 AM.png"/>
          <p:cNvPicPr>
            <a:picLocks noGrp="1" noChangeAspect="1"/>
          </p:cNvPicPr>
          <p:nvPr>
            <p:ph type="media" sz="quarter" idx="11"/>
          </p:nvPr>
        </p:nvPicPr>
        <p:blipFill>
          <a:blip r:embed="rId2" cstate="print">
            <a:extLst>
              <a:ext uri="{28A0092B-C50C-407E-A947-70E740481C1C}">
                <a14:useLocalDpi xmlns:a14="http://schemas.microsoft.com/office/drawing/2010/main"/>
              </a:ext>
            </a:extLst>
          </a:blip>
          <a:srcRect l="-37938" r="-37938"/>
          <a:stretch>
            <a:fillRect/>
          </a:stretch>
        </p:blipFill>
        <p:spPr/>
      </p:pic>
    </p:spTree>
    <p:extLst>
      <p:ext uri="{BB962C8B-B14F-4D97-AF65-F5344CB8AC3E}">
        <p14:creationId xmlns:p14="http://schemas.microsoft.com/office/powerpoint/2010/main" val="4342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4 AM.png"/>
          <p:cNvPicPr>
            <a:picLocks noGrp="1" noChangeAspect="1"/>
          </p:cNvPicPr>
          <p:nvPr>
            <p:ph type="media" sz="quarter" idx="11"/>
          </p:nvPr>
        </p:nvPicPr>
        <p:blipFill>
          <a:blip r:embed="rId2" cstate="print">
            <a:extLst>
              <a:ext uri="{28A0092B-C50C-407E-A947-70E740481C1C}">
                <a14:useLocalDpi xmlns:a14="http://schemas.microsoft.com/office/drawing/2010/main"/>
              </a:ext>
            </a:extLst>
          </a:blip>
          <a:srcRect t="4868" b="4868"/>
          <a:stretch>
            <a:fillRect/>
          </a:stretch>
        </p:blipFill>
        <p:spPr/>
      </p:pic>
    </p:spTree>
    <p:extLst>
      <p:ext uri="{BB962C8B-B14F-4D97-AF65-F5344CB8AC3E}">
        <p14:creationId xmlns:p14="http://schemas.microsoft.com/office/powerpoint/2010/main" val="6350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en-US" sz="6800" dirty="0" err="1"/>
              <a:t>InSpec</a:t>
            </a:r>
            <a:r>
              <a:rPr lang="en-US" sz="6800" dirty="0"/>
              <a:t> is compliance as code – a </a:t>
            </a:r>
            <a:r>
              <a:rPr lang="en-US" sz="6800" dirty="0">
                <a:solidFill>
                  <a:schemeClr val="tx1"/>
                </a:solidFill>
              </a:rPr>
              <a:t>human</a:t>
            </a:r>
            <a:r>
              <a:rPr lang="en-US" sz="6800" dirty="0"/>
              <a:t>-readable language for automating the continuous testing and compliance auditing of your entire infrastructure.</a:t>
            </a:r>
          </a:p>
        </p:txBody>
      </p:sp>
    </p:spTree>
    <p:extLst>
      <p:ext uri="{BB962C8B-B14F-4D97-AF65-F5344CB8AC3E}">
        <p14:creationId xmlns:p14="http://schemas.microsoft.com/office/powerpoint/2010/main" val="300895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Infrastructure as Code</a:t>
            </a:r>
          </a:p>
          <a:p>
            <a:r>
              <a:rPr lang="en-US" dirty="0" smtClean="0"/>
              <a:t>Compliance as Code</a:t>
            </a:r>
          </a:p>
          <a:p>
            <a:r>
              <a:rPr lang="en-US" dirty="0" smtClean="0"/>
              <a:t>Lab access</a:t>
            </a:r>
          </a:p>
          <a:p>
            <a:r>
              <a:rPr lang="en-US" dirty="0" err="1" smtClean="0"/>
              <a:t>InSpec</a:t>
            </a:r>
            <a:r>
              <a:rPr lang="en-US" dirty="0" smtClean="0"/>
              <a:t> Command Line Interface</a:t>
            </a:r>
          </a:p>
          <a:p>
            <a:r>
              <a:rPr lang="en-US" dirty="0" smtClean="0"/>
              <a:t>Integration Testing</a:t>
            </a:r>
          </a:p>
          <a:p>
            <a:r>
              <a:rPr lang="en-US" dirty="0" smtClean="0"/>
              <a:t>Continuous Compliance</a:t>
            </a:r>
          </a:p>
          <a:p>
            <a:r>
              <a:rPr lang="en-US" dirty="0" smtClean="0"/>
              <a:t>Further Resources</a:t>
            </a:r>
          </a:p>
          <a:p>
            <a:endParaRPr lang="en-US" dirty="0" smtClean="0"/>
          </a:p>
          <a:p>
            <a:endParaRPr lang="en-US" dirty="0"/>
          </a:p>
        </p:txBody>
      </p:sp>
    </p:spTree>
    <p:extLst>
      <p:ext uri="{BB962C8B-B14F-4D97-AF65-F5344CB8AC3E}">
        <p14:creationId xmlns:p14="http://schemas.microsoft.com/office/powerpoint/2010/main" val="414112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8918698" y="330646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prstGeom prst="rect">
            <a:avLst/>
          </a:prstGeom>
          <a:noFill/>
          <a:ln>
            <a:noFill/>
          </a:ln>
        </p:spPr>
        <p:txBody>
          <a:bodyPr lIns="109599" tIns="109599" rIns="109599" bIns="109599" anchor="t" anchorCtr="0">
            <a:noAutofit/>
          </a:bodyPr>
          <a:lstStyle/>
          <a:p>
            <a:pPr>
              <a:buClr>
                <a:schemeClr val="accent1"/>
              </a:buClr>
              <a:buSzPct val="25000"/>
            </a:pPr>
            <a:r>
              <a:rPr lang="en-US" sz="4800" dirty="0"/>
              <a:t>Compliance as Code</a:t>
            </a:r>
          </a:p>
        </p:txBody>
      </p:sp>
      <p:sp>
        <p:nvSpPr>
          <p:cNvPr id="1304" name="Shape 1304"/>
          <p:cNvSpPr/>
          <p:nvPr/>
        </p:nvSpPr>
        <p:spPr>
          <a:xfrm>
            <a:off x="0" y="6812280"/>
            <a:ext cx="14630400" cy="1466400"/>
          </a:xfrm>
          <a:prstGeom prst="rect">
            <a:avLst/>
          </a:prstGeom>
          <a:solidFill>
            <a:srgbClr val="F18B21"/>
          </a:solidFill>
          <a:ln>
            <a:noFill/>
          </a:ln>
        </p:spPr>
        <p:txBody>
          <a:bodyPr lIns="109678" tIns="54833" rIns="109678" bIns="54833" anchor="ctr" anchorCtr="0">
            <a:noAutofit/>
          </a:bodyPr>
          <a:lstStyle/>
          <a:p>
            <a:pPr algn="ctr" defTabSz="1462508"/>
            <a:endParaRPr sz="2900" kern="0">
              <a:solidFill>
                <a:srgbClr val="FFFFFF"/>
              </a:solidFill>
              <a:latin typeface="Raleway"/>
              <a:ea typeface="Raleway"/>
              <a:cs typeface="Raleway"/>
              <a:sym typeface="Raleway"/>
            </a:endParaRPr>
          </a:p>
        </p:txBody>
      </p:sp>
      <p:sp>
        <p:nvSpPr>
          <p:cNvPr id="1305" name="Shape 1305"/>
          <p:cNvSpPr/>
          <p:nvPr/>
        </p:nvSpPr>
        <p:spPr>
          <a:xfrm>
            <a:off x="5985480" y="1660034"/>
            <a:ext cx="803520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5964291" y="1827832"/>
            <a:ext cx="0" cy="4018079"/>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01725" y="1660028"/>
            <a:ext cx="507696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ACCELERATED CYCLE</a:t>
            </a:r>
          </a:p>
        </p:txBody>
      </p:sp>
      <p:sp>
        <p:nvSpPr>
          <p:cNvPr id="1308" name="Shape 1308"/>
          <p:cNvSpPr/>
          <p:nvPr/>
        </p:nvSpPr>
        <p:spPr>
          <a:xfrm>
            <a:off x="2065439" y="2318375"/>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09" name="Shape 1309"/>
          <p:cNvSpPr/>
          <p:nvPr/>
        </p:nvSpPr>
        <p:spPr>
          <a:xfrm>
            <a:off x="2116383" y="3021051"/>
            <a:ext cx="2063358"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INFRASTRUCTURE </a:t>
            </a:r>
          </a:p>
          <a:p>
            <a:pPr algn="ctr" defTabSz="1462508"/>
            <a:r>
              <a:rPr lang="en-US" sz="1400" kern="0" dirty="0">
                <a:solidFill>
                  <a:srgbClr val="FFFFFF"/>
                </a:solidFill>
                <a:latin typeface="Raleway"/>
                <a:ea typeface="Raleway"/>
                <a:cs typeface="Raleway"/>
                <a:sym typeface="Raleway"/>
              </a:rPr>
              <a:t>AS CODE</a:t>
            </a:r>
          </a:p>
        </p:txBody>
      </p:sp>
      <p:sp>
        <p:nvSpPr>
          <p:cNvPr id="1310" name="Shape 1310"/>
          <p:cNvSpPr/>
          <p:nvPr/>
        </p:nvSpPr>
        <p:spPr>
          <a:xfrm>
            <a:off x="1166735"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1" name="Shape 1311"/>
          <p:cNvSpPr/>
          <p:nvPr/>
        </p:nvSpPr>
        <p:spPr>
          <a:xfrm>
            <a:off x="1561889" y="4637756"/>
            <a:ext cx="137904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POLICY </a:t>
            </a:r>
          </a:p>
          <a:p>
            <a:pPr algn="ctr" defTabSz="1462508"/>
            <a:r>
              <a:rPr lang="en-US" sz="1400" kern="0" dirty="0">
                <a:solidFill>
                  <a:srgbClr val="FFFFFF"/>
                </a:solidFill>
                <a:latin typeface="Raleway"/>
                <a:ea typeface="Raleway"/>
                <a:cs typeface="Raleway"/>
                <a:sym typeface="Raleway"/>
              </a:rPr>
              <a:t>AS CODE</a:t>
            </a:r>
          </a:p>
        </p:txBody>
      </p:sp>
      <p:sp>
        <p:nvSpPr>
          <p:cNvPr id="1312" name="Shape 1312"/>
          <p:cNvSpPr/>
          <p:nvPr/>
        </p:nvSpPr>
        <p:spPr>
          <a:xfrm>
            <a:off x="2961406"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3" name="Shape 1313"/>
          <p:cNvSpPr/>
          <p:nvPr/>
        </p:nvSpPr>
        <p:spPr>
          <a:xfrm>
            <a:off x="3260009" y="4637756"/>
            <a:ext cx="157200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PRACTICE </a:t>
            </a:r>
          </a:p>
          <a:p>
            <a:pPr algn="ctr" defTabSz="1462508"/>
            <a:r>
              <a:rPr lang="en-US" sz="1400" kern="0" dirty="0">
                <a:solidFill>
                  <a:srgbClr val="FFFFFF"/>
                </a:solidFill>
                <a:latin typeface="Raleway"/>
                <a:ea typeface="Raleway"/>
                <a:cs typeface="Raleway"/>
                <a:sym typeface="Raleway"/>
              </a:rPr>
              <a:t>AS CODE</a:t>
            </a:r>
          </a:p>
        </p:txBody>
      </p:sp>
      <p:sp>
        <p:nvSpPr>
          <p:cNvPr id="1314" name="Shape 1314"/>
          <p:cNvSpPr/>
          <p:nvPr/>
        </p:nvSpPr>
        <p:spPr>
          <a:xfrm>
            <a:off x="923321" y="3109934"/>
            <a:ext cx="117888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Separate certification &amp; testing</a:t>
            </a:r>
          </a:p>
        </p:txBody>
      </p:sp>
      <p:sp>
        <p:nvSpPr>
          <p:cNvPr id="1315" name="Shape 1315"/>
          <p:cNvSpPr/>
          <p:nvPr/>
        </p:nvSpPr>
        <p:spPr>
          <a:xfrm>
            <a:off x="4128584" y="3109934"/>
            <a:ext cx="152736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028080" y="6087765"/>
            <a:ext cx="2244000" cy="47760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Compliance at velocity</a:t>
            </a:r>
          </a:p>
        </p:txBody>
      </p:sp>
      <p:sp>
        <p:nvSpPr>
          <p:cNvPr id="1317" name="Shape 1317"/>
          <p:cNvSpPr/>
          <p:nvPr/>
        </p:nvSpPr>
        <p:spPr>
          <a:xfrm>
            <a:off x="9813842" y="2400840"/>
            <a:ext cx="4206720" cy="460800"/>
          </a:xfrm>
          <a:prstGeom prst="homePlate">
            <a:avLst>
              <a:gd name="adj" fmla="val 50000"/>
            </a:avLst>
          </a:prstGeom>
          <a:solidFill>
            <a:srgbClr val="F18B21"/>
          </a:solidFill>
          <a:ln>
            <a:noFill/>
          </a:ln>
        </p:spPr>
        <p:txBody>
          <a:bodyPr lIns="109678" tIns="54833" rIns="109678" bIns="54833" anchor="ctr" anchorCtr="0">
            <a:noAutofit/>
          </a:bodyPr>
          <a:lstStyle/>
          <a:p>
            <a:pPr algn="r" defTabSz="1462508">
              <a:buSzPct val="25000"/>
            </a:pPr>
            <a:r>
              <a:rPr lang="en-US" sz="1600" kern="0">
                <a:solidFill>
                  <a:srgbClr val="FFFFFF"/>
                </a:solidFill>
                <a:latin typeface="Raleway"/>
                <a:ea typeface="Raleway"/>
                <a:cs typeface="Raleway"/>
                <a:sym typeface="Raleway"/>
              </a:rPr>
              <a:t>Compliance at Velocity</a:t>
            </a:r>
          </a:p>
        </p:txBody>
      </p:sp>
      <p:sp>
        <p:nvSpPr>
          <p:cNvPr id="1318" name="Shape 1318"/>
          <p:cNvSpPr/>
          <p:nvPr/>
        </p:nvSpPr>
        <p:spPr>
          <a:xfrm flipH="1">
            <a:off x="6272566" y="2400840"/>
            <a:ext cx="3655200" cy="460800"/>
          </a:xfrm>
          <a:prstGeom prst="rect">
            <a:avLst/>
          </a:prstGeom>
          <a:solidFill>
            <a:srgbClr val="7D868C"/>
          </a:solidFill>
          <a:ln>
            <a:noFill/>
          </a:ln>
        </p:spPr>
        <p:txBody>
          <a:bodyPr lIns="109678" tIns="54833" rIns="109678" bIns="54833" anchor="ctr" anchorCtr="0">
            <a:noAutofit/>
          </a:bodyPr>
          <a:lstStyle/>
          <a:p>
            <a:pPr defTabSz="1462508">
              <a:buSzPct val="25000"/>
            </a:pPr>
            <a:r>
              <a:rPr lang="en-US" sz="1600" kern="0">
                <a:solidFill>
                  <a:srgbClr val="FFFFFF"/>
                </a:solidFill>
                <a:latin typeface="Raleway"/>
                <a:ea typeface="Raleway"/>
                <a:cs typeface="Raleway"/>
                <a:sym typeface="Raleway"/>
              </a:rPr>
              <a:t>Manual Compliance</a:t>
            </a:r>
          </a:p>
        </p:txBody>
      </p:sp>
      <p:sp>
        <p:nvSpPr>
          <p:cNvPr id="1319" name="Shape 1319"/>
          <p:cNvSpPr/>
          <p:nvPr/>
        </p:nvSpPr>
        <p:spPr>
          <a:xfrm>
            <a:off x="6945325" y="3306469"/>
            <a:ext cx="16041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Reactive engagement</a:t>
            </a:r>
          </a:p>
        </p:txBody>
      </p:sp>
      <p:sp>
        <p:nvSpPr>
          <p:cNvPr id="1320" name="Shape 1320"/>
          <p:cNvSpPr/>
          <p:nvPr/>
        </p:nvSpPr>
        <p:spPr>
          <a:xfrm>
            <a:off x="11669250" y="3306469"/>
            <a:ext cx="15720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Proactive engagement</a:t>
            </a:r>
          </a:p>
        </p:txBody>
      </p:sp>
      <p:sp>
        <p:nvSpPr>
          <p:cNvPr id="1321" name="Shape 1321"/>
          <p:cNvSpPr/>
          <p:nvPr/>
        </p:nvSpPr>
        <p:spPr>
          <a:xfrm>
            <a:off x="6945326" y="4450986"/>
            <a:ext cx="190848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1142320" y="4450986"/>
            <a:ext cx="209904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6945325" y="5652319"/>
            <a:ext cx="17385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Short term compliance</a:t>
            </a:r>
          </a:p>
        </p:txBody>
      </p:sp>
      <p:sp>
        <p:nvSpPr>
          <p:cNvPr id="1324" name="Shape 1324"/>
          <p:cNvSpPr/>
          <p:nvPr/>
        </p:nvSpPr>
        <p:spPr>
          <a:xfrm>
            <a:off x="11071640" y="5652319"/>
            <a:ext cx="21696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Long term process improvement</a:t>
            </a:r>
          </a:p>
        </p:txBody>
      </p:sp>
      <p:sp>
        <p:nvSpPr>
          <p:cNvPr id="1325" name="Shape 1325"/>
          <p:cNvSpPr/>
          <p:nvPr/>
        </p:nvSpPr>
        <p:spPr>
          <a:xfrm>
            <a:off x="6348287" y="324479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6" name="Shape 1326"/>
          <p:cNvSpPr/>
          <p:nvPr/>
        </p:nvSpPr>
        <p:spPr>
          <a:xfrm>
            <a:off x="13241252" y="324479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7" name="Shape 1327"/>
          <p:cNvSpPr/>
          <p:nvPr/>
        </p:nvSpPr>
        <p:spPr>
          <a:xfrm>
            <a:off x="6348287" y="4389311"/>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8" name="Shape 1328"/>
          <p:cNvSpPr/>
          <p:nvPr/>
        </p:nvSpPr>
        <p:spPr>
          <a:xfrm>
            <a:off x="13241252" y="4389311"/>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9" name="Shape 1329"/>
          <p:cNvSpPr/>
          <p:nvPr/>
        </p:nvSpPr>
        <p:spPr>
          <a:xfrm>
            <a:off x="6348287" y="559064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0" name="Shape 1330"/>
          <p:cNvSpPr/>
          <p:nvPr/>
        </p:nvSpPr>
        <p:spPr>
          <a:xfrm>
            <a:off x="13241252" y="559064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1" name="Shape 1331"/>
          <p:cNvSpPr/>
          <p:nvPr/>
        </p:nvSpPr>
        <p:spPr>
          <a:xfrm>
            <a:off x="8918698" y="4450986"/>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32" name="Shape 1332"/>
          <p:cNvSpPr/>
          <p:nvPr/>
        </p:nvSpPr>
        <p:spPr>
          <a:xfrm>
            <a:off x="8918698" y="565231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grpSp>
        <p:nvGrpSpPr>
          <p:cNvPr id="1333" name="Shape 1333"/>
          <p:cNvGrpSpPr/>
          <p:nvPr/>
        </p:nvGrpSpPr>
        <p:grpSpPr>
          <a:xfrm>
            <a:off x="609598" y="7032350"/>
            <a:ext cx="1026998" cy="1027099"/>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508"/>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028080" y="7137480"/>
            <a:ext cx="12155040" cy="816000"/>
          </a:xfrm>
          <a:prstGeom prst="rect">
            <a:avLst/>
          </a:prstGeom>
          <a:noFill/>
          <a:ln>
            <a:noFill/>
          </a:ln>
        </p:spPr>
        <p:txBody>
          <a:bodyPr lIns="0" tIns="0" rIns="0" bIns="0" anchor="ctr" anchorCtr="0">
            <a:noAutofit/>
          </a:bodyPr>
          <a:lstStyle/>
          <a:p>
            <a:pPr defTabSz="1462508">
              <a:lnSpc>
                <a:spcPct val="90000"/>
              </a:lnSpc>
            </a:pPr>
            <a:r>
              <a:rPr lang="en-US" sz="29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1978020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Control</a:t>
            </a:r>
            <a:endParaRPr lang="en-US" dirty="0"/>
          </a:p>
        </p:txBody>
      </p:sp>
      <p:sp>
        <p:nvSpPr>
          <p:cNvPr id="3" name="Text Placeholder 2"/>
          <p:cNvSpPr>
            <a:spLocks noGrp="1"/>
          </p:cNvSpPr>
          <p:nvPr>
            <p:ph type="body" sz="quarter" idx="10"/>
          </p:nvPr>
        </p:nvSpPr>
        <p:spPr/>
        <p:txBody>
          <a:bodyPr>
            <a:normAutofit lnSpcReduction="10000"/>
          </a:bodyPr>
          <a:lstStyle/>
          <a:p>
            <a:r>
              <a:rPr lang="en-US"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1526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Tree>
    <p:extLst>
      <p:ext uri="{BB962C8B-B14F-4D97-AF65-F5344CB8AC3E}">
        <p14:creationId xmlns:p14="http://schemas.microsoft.com/office/powerpoint/2010/main" val="21991125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4" name="Shape 1354"/>
          <p:cNvSpPr/>
          <p:nvPr/>
        </p:nvSpPr>
        <p:spPr>
          <a:xfrm>
            <a:off x="6240480" y="4037393"/>
            <a:ext cx="7780320" cy="3756480"/>
          </a:xfrm>
          <a:prstGeom prst="roundRect">
            <a:avLst>
              <a:gd name="adj" fmla="val 2132"/>
            </a:avLst>
          </a:prstGeom>
          <a:solidFill>
            <a:srgbClr val="3E4346"/>
          </a:solidFill>
          <a:ln>
            <a:noFill/>
          </a:ln>
        </p:spPr>
        <p:txBody>
          <a:bodyPr lIns="146225" tIns="146225" rIns="146225" bIns="146225" anchor="t" anchorCtr="0">
            <a:noAutofit/>
          </a:bodyPr>
          <a:lstStyle/>
          <a:p>
            <a:pPr defTabSz="1462494"/>
            <a:r>
              <a:rPr lang="en-US" sz="1800" b="1" kern="0" dirty="0">
                <a:solidFill>
                  <a:srgbClr val="FFFFFF"/>
                </a:solidFill>
                <a:latin typeface="Consolas"/>
                <a:ea typeface="Consolas"/>
                <a:cs typeface="Consolas"/>
                <a:sym typeface="Consolas"/>
              </a:rPr>
              <a:t>control </a:t>
            </a:r>
            <a:r>
              <a:rPr lang="en-US" sz="1800" b="1" kern="0" dirty="0">
                <a:solidFill>
                  <a:srgbClr val="5AB7B2"/>
                </a:solidFill>
                <a:latin typeface="Consolas"/>
                <a:ea typeface="Consolas"/>
                <a:cs typeface="Consolas"/>
                <a:sym typeface="Consolas"/>
              </a:rPr>
              <a:t>'ssh-1234'</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impact </a:t>
            </a:r>
            <a:r>
              <a:rPr lang="en-US" sz="1800" b="1" kern="0" dirty="0">
                <a:solidFill>
                  <a:srgbClr val="6BB2E2"/>
                </a:solidFill>
                <a:latin typeface="Consolas"/>
                <a:ea typeface="Consolas"/>
                <a:cs typeface="Consolas"/>
                <a:sym typeface="Consolas"/>
              </a:rPr>
              <a:t>1.0</a:t>
            </a:r>
          </a:p>
          <a:p>
            <a:pPr defTabSz="1462494"/>
            <a:r>
              <a:rPr lang="en-US" sz="1800" b="1" kern="0" dirty="0">
                <a:solidFill>
                  <a:srgbClr val="FFFFFF"/>
                </a:solidFill>
                <a:latin typeface="Consolas"/>
                <a:ea typeface="Consolas"/>
                <a:cs typeface="Consolas"/>
                <a:sym typeface="Consolas"/>
              </a:rPr>
              <a:t>  title </a:t>
            </a:r>
            <a:r>
              <a:rPr lang="en-US" sz="1800" b="1" kern="0" dirty="0">
                <a:solidFill>
                  <a:srgbClr val="5AB7B2"/>
                </a:solidFill>
                <a:latin typeface="Consolas"/>
                <a:ea typeface="Consolas"/>
                <a:cs typeface="Consolas"/>
                <a:sym typeface="Consolas"/>
              </a:rPr>
              <a:t>'Server: Set protocol version to SSHv2'</a:t>
            </a:r>
          </a:p>
          <a:p>
            <a:pPr defTabSz="1462494"/>
            <a:r>
              <a:rPr lang="en-US" sz="1800" b="1" kern="0" dirty="0">
                <a:solidFill>
                  <a:srgbClr val="FFFFFF"/>
                </a:solidFill>
                <a:latin typeface="Consolas"/>
                <a:ea typeface="Consolas"/>
                <a:cs typeface="Consolas"/>
                <a:sym typeface="Consolas"/>
              </a:rPr>
              <a:t>  </a:t>
            </a:r>
            <a:r>
              <a:rPr lang="en-US" sz="1800" b="1" kern="0" dirty="0" err="1">
                <a:solidFill>
                  <a:srgbClr val="FFFFFF"/>
                </a:solidFill>
                <a:latin typeface="Consolas"/>
                <a:ea typeface="Consolas"/>
                <a:cs typeface="Consolas"/>
                <a:sym typeface="Consolas"/>
              </a:rPr>
              <a:t>desc</a:t>
            </a:r>
            <a:r>
              <a:rPr lang="en-US" sz="1800" b="1" kern="0" dirty="0">
                <a:solidFill>
                  <a:srgbClr val="FFFFFF"/>
                </a:solidFill>
                <a:latin typeface="Consolas"/>
                <a:ea typeface="Consolas"/>
                <a:cs typeface="Consolas"/>
                <a:sym typeface="Consolas"/>
              </a:rPr>
              <a:t> </a:t>
            </a:r>
            <a:r>
              <a:rPr lang="en-US" sz="1800" b="1" kern="0" dirty="0">
                <a:solidFill>
                  <a:srgbClr val="5AB7B2"/>
                </a:solidFill>
                <a:latin typeface="Consolas"/>
                <a:ea typeface="Consolas"/>
                <a:cs typeface="Consolas"/>
                <a:sym typeface="Consolas"/>
              </a:rPr>
              <a:t>"</a:t>
            </a:r>
          </a:p>
          <a:p>
            <a:pPr defTabSz="1462494"/>
            <a:r>
              <a:rPr lang="en-US" sz="1800" b="1" kern="0" dirty="0">
                <a:solidFill>
                  <a:srgbClr val="5AB7B2"/>
                </a:solidFill>
                <a:latin typeface="Consolas"/>
                <a:ea typeface="Consolas"/>
                <a:cs typeface="Consolas"/>
                <a:sym typeface="Consolas"/>
              </a:rPr>
              <a:t>    Set the SSH protocol version to 2. Don't use legacy</a:t>
            </a:r>
          </a:p>
          <a:p>
            <a:pPr defTabSz="1462494"/>
            <a:r>
              <a:rPr lang="en-US" sz="1800" b="1" kern="0" dirty="0">
                <a:solidFill>
                  <a:srgbClr val="5AB7B2"/>
                </a:solidFill>
                <a:latin typeface="Consolas"/>
                <a:ea typeface="Consolas"/>
                <a:cs typeface="Consolas"/>
                <a:sym typeface="Consolas"/>
              </a:rPr>
              <a:t>    insecure SSHv1 connections anymore...</a:t>
            </a:r>
          </a:p>
          <a:p>
            <a:pPr defTabSz="1462494"/>
            <a:r>
              <a:rPr lang="en-US" sz="1800" b="1" kern="0" dirty="0">
                <a:solidFill>
                  <a:srgbClr val="5AB7B2"/>
                </a:solidFill>
                <a:latin typeface="Consolas"/>
                <a:ea typeface="Consolas"/>
                <a:cs typeface="Consolas"/>
                <a:sym typeface="Consolas"/>
              </a:rPr>
              <a:t>  "</a:t>
            </a:r>
          </a:p>
          <a:p>
            <a:pPr defTabSz="1462494"/>
            <a:endParaRPr sz="1800" b="1" kern="0" dirty="0">
              <a:solidFill>
                <a:srgbClr val="FFFFFF"/>
              </a:solidFill>
              <a:latin typeface="Consolas"/>
              <a:ea typeface="Consolas"/>
              <a:cs typeface="Consolas"/>
              <a:sym typeface="Consolas"/>
            </a:endParaRPr>
          </a:p>
          <a:p>
            <a:pPr defTabSz="1462494"/>
            <a:r>
              <a:rPr lang="en-US" sz="1800" b="1" kern="0" dirty="0">
                <a:solidFill>
                  <a:srgbClr val="FFFFFF"/>
                </a:solidFill>
                <a:latin typeface="Consolas"/>
                <a:ea typeface="Consolas"/>
                <a:cs typeface="Consolas"/>
                <a:sym typeface="Consolas"/>
              </a:rPr>
              <a:t>  describe </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its(</a:t>
            </a:r>
            <a:r>
              <a:rPr lang="en-US" sz="1800" b="1" kern="0" dirty="0">
                <a:solidFill>
                  <a:srgbClr val="5AB7B2"/>
                </a:solidFill>
                <a:latin typeface="Consolas"/>
                <a:ea typeface="Consolas"/>
                <a:cs typeface="Consolas"/>
                <a:sym typeface="Consolas"/>
              </a:rPr>
              <a:t>'Protocol'</a:t>
            </a:r>
            <a:r>
              <a:rPr lang="en-US" sz="1800" b="1" kern="0" dirty="0">
                <a:solidFill>
                  <a:srgbClr val="FFFFFF"/>
                </a:solidFill>
                <a:latin typeface="Consolas"/>
                <a:ea typeface="Consolas"/>
                <a:cs typeface="Consolas"/>
                <a:sym typeface="Consolas"/>
              </a:rPr>
              <a:t>) { should </a:t>
            </a:r>
            <a:r>
              <a:rPr lang="en-US" sz="1800" b="1" kern="0" dirty="0" err="1">
                <a:solidFill>
                  <a:srgbClr val="FFFFFF"/>
                </a:solidFill>
                <a:latin typeface="Consolas"/>
                <a:ea typeface="Consolas"/>
                <a:cs typeface="Consolas"/>
                <a:sym typeface="Consolas"/>
              </a:rPr>
              <a:t>eq</a:t>
            </a:r>
            <a:r>
              <a:rPr lang="en-US" sz="1800" b="1" kern="0" dirty="0">
                <a:solidFill>
                  <a:srgbClr val="FFFFFF"/>
                </a:solidFill>
                <a:latin typeface="Consolas"/>
                <a:ea typeface="Consolas"/>
                <a:cs typeface="Consolas"/>
                <a:sym typeface="Consolas"/>
              </a:rPr>
              <a:t> </a:t>
            </a:r>
            <a:r>
              <a:rPr lang="en-US" sz="1800" b="1" kern="0" dirty="0">
                <a:solidFill>
                  <a:srgbClr val="6BB2E2"/>
                </a:solidFill>
                <a:latin typeface="Consolas"/>
                <a:ea typeface="Consolas"/>
                <a:cs typeface="Consolas"/>
                <a:sym typeface="Consolas"/>
              </a:rPr>
              <a:t>2</a:t>
            </a:r>
            <a:r>
              <a:rPr lang="en-US" sz="1800" b="1" kern="0" dirty="0">
                <a:solidFill>
                  <a:srgbClr val="FFFFFF"/>
                </a:solidFill>
                <a:latin typeface="Consolas"/>
                <a:ea typeface="Consolas"/>
                <a:cs typeface="Consolas"/>
                <a:sym typeface="Consolas"/>
              </a:rPr>
              <a:t> }</a:t>
            </a:r>
          </a:p>
          <a:p>
            <a:pPr defTabSz="1462494"/>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end</a:t>
            </a:r>
          </a:p>
          <a:p>
            <a:pPr defTabSz="1462494"/>
            <a:r>
              <a:rPr lang="en-US" sz="1800" b="1" kern="0" dirty="0">
                <a:solidFill>
                  <a:srgbClr val="FDB714"/>
                </a:solidFill>
                <a:latin typeface="Consolas"/>
                <a:ea typeface="Consolas"/>
                <a:cs typeface="Consolas"/>
                <a:sym typeface="Consolas"/>
              </a:rPr>
              <a:t>end</a:t>
            </a:r>
          </a:p>
          <a:p>
            <a:pPr defTabSz="1462494"/>
            <a:endParaRPr sz="1800" b="1" kern="0" dirty="0">
              <a:solidFill>
                <a:srgbClr val="FFFFFF"/>
              </a:solidFill>
              <a:latin typeface="Consolas"/>
              <a:ea typeface="Consolas"/>
              <a:cs typeface="Consolas"/>
              <a:sym typeface="Consolas"/>
            </a:endParaRPr>
          </a:p>
        </p:txBody>
      </p:sp>
      <p:sp>
        <p:nvSpPr>
          <p:cNvPr id="1355" name="Shape 1355"/>
          <p:cNvSpPr/>
          <p:nvPr/>
        </p:nvSpPr>
        <p:spPr>
          <a:xfrm>
            <a:off x="6240400" y="3768587"/>
            <a:ext cx="7780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6" name="Shape 1356"/>
          <p:cNvSpPr/>
          <p:nvPr/>
        </p:nvSpPr>
        <p:spPr>
          <a:xfrm>
            <a:off x="636510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7" name="Shape 1357"/>
          <p:cNvSpPr/>
          <p:nvPr/>
        </p:nvSpPr>
        <p:spPr>
          <a:xfrm>
            <a:off x="6640463"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8" name="Shape 1358"/>
          <p:cNvSpPr/>
          <p:nvPr/>
        </p:nvSpPr>
        <p:spPr>
          <a:xfrm>
            <a:off x="691582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
        <p:nvSpPr>
          <p:cNvPr id="1361" name="Shape 1361"/>
          <p:cNvSpPr txBox="1"/>
          <p:nvPr/>
        </p:nvSpPr>
        <p:spPr>
          <a:xfrm>
            <a:off x="6240482" y="3345380"/>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668306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
        <p:nvSpPr>
          <p:cNvPr id="1368" name="Shape 136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369" name="Shape 1369" descr="Image result for linux"/>
          <p:cNvPicPr preferRelativeResize="0"/>
          <p:nvPr/>
        </p:nvPicPr>
        <p:blipFill>
          <a:blip r:embed="rId3">
            <a:alphaModFix/>
          </a:blip>
          <a:stretch>
            <a:fillRect/>
          </a:stretch>
        </p:blipFill>
        <p:spPr>
          <a:xfrm>
            <a:off x="609603" y="2619920"/>
            <a:ext cx="2006600" cy="1109600"/>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09601" y="3947782"/>
            <a:ext cx="2626758" cy="577880"/>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09600" y="4931602"/>
            <a:ext cx="2272320" cy="819918"/>
          </a:xfrm>
          <a:prstGeom prst="rect">
            <a:avLst/>
          </a:prstGeom>
          <a:noFill/>
          <a:ln>
            <a:noFill/>
          </a:ln>
        </p:spPr>
      </p:pic>
      <p:pic>
        <p:nvPicPr>
          <p:cNvPr id="1372" name="Shape 1372"/>
          <p:cNvPicPr preferRelativeResize="0"/>
          <p:nvPr/>
        </p:nvPicPr>
        <p:blipFill>
          <a:blip r:embed="rId6">
            <a:alphaModFix/>
          </a:blip>
          <a:stretch>
            <a:fillRect/>
          </a:stretch>
        </p:blipFill>
        <p:spPr>
          <a:xfrm>
            <a:off x="609600" y="6002604"/>
            <a:ext cx="2195239" cy="370000"/>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74" name="Shape 1374"/>
          <p:cNvSpPr txBox="1">
            <a:spLocks noGrp="1"/>
          </p:cNvSpPr>
          <p:nvPr>
            <p:ph type="body" idx="4294967295"/>
          </p:nvPr>
        </p:nvSpPr>
        <p:spPr>
          <a:xfrm>
            <a:off x="513196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InSpec for Windows</a:t>
            </a:r>
          </a:p>
        </p:txBody>
      </p:sp>
      <p:sp>
        <p:nvSpPr>
          <p:cNvPr id="1375" name="Shape 1375"/>
          <p:cNvSpPr/>
          <p:nvPr/>
        </p:nvSpPr>
        <p:spPr>
          <a:xfrm>
            <a:off x="5132045" y="2766800"/>
            <a:ext cx="8456640" cy="410784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control </a:t>
            </a:r>
            <a:r>
              <a:rPr lang="en-US" sz="1800" b="1" kern="0">
                <a:solidFill>
                  <a:srgbClr val="5AB7B2"/>
                </a:solidFill>
                <a:latin typeface="Consolas"/>
                <a:ea typeface="Consolas"/>
                <a:cs typeface="Consolas"/>
                <a:sym typeface="Consolas"/>
              </a:rPr>
              <a:t>'windows-base-201'</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impact </a:t>
            </a:r>
            <a:r>
              <a:rPr lang="en-US" sz="1800" b="1" kern="0">
                <a:solidFill>
                  <a:srgbClr val="6BB2E2"/>
                </a:solidFill>
                <a:latin typeface="Consolas"/>
                <a:ea typeface="Consolas"/>
                <a:cs typeface="Consolas"/>
                <a:sym typeface="Consolas"/>
              </a:rPr>
              <a:t>1.0</a:t>
            </a:r>
          </a:p>
          <a:p>
            <a:pPr defTabSz="1462523"/>
            <a:r>
              <a:rPr lang="en-US" sz="1800" b="1" kern="0">
                <a:solidFill>
                  <a:srgbClr val="FFFFFF"/>
                </a:solidFill>
                <a:latin typeface="Consolas"/>
                <a:ea typeface="Consolas"/>
                <a:cs typeface="Consolas"/>
                <a:sym typeface="Consolas"/>
              </a:rPr>
              <a:t>  title </a:t>
            </a:r>
            <a:r>
              <a:rPr lang="en-US" sz="1800" b="1" kern="0">
                <a:solidFill>
                  <a:srgbClr val="5AB7B2"/>
                </a:solidFill>
                <a:latin typeface="Consolas"/>
                <a:ea typeface="Consolas"/>
                <a:cs typeface="Consolas"/>
                <a:sym typeface="Consolas"/>
              </a:rPr>
              <a:t>'Strong Windows NTLMv2 Authentication Enabled; Weak LM       </a:t>
            </a:r>
          </a:p>
          <a:p>
            <a:pPr marL="731233" indent="731233" defTabSz="1462523"/>
            <a:r>
              <a:rPr lang="en-US" sz="1800" b="1" kern="0">
                <a:solidFill>
                  <a:srgbClr val="5AB7B2"/>
                </a:solidFill>
                <a:latin typeface="Consolas"/>
                <a:ea typeface="Consolas"/>
                <a:cs typeface="Consolas"/>
                <a:sym typeface="Consolas"/>
              </a:rPr>
              <a:t>Disabled'</a:t>
            </a:r>
          </a:p>
          <a:p>
            <a:pPr defTabSz="1462523"/>
            <a:r>
              <a:rPr lang="en-US" sz="1800" b="1" kern="0">
                <a:solidFill>
                  <a:srgbClr val="FFFFFF"/>
                </a:solidFill>
                <a:latin typeface="Consolas"/>
                <a:ea typeface="Consolas"/>
                <a:cs typeface="Consolas"/>
                <a:sym typeface="Consolas"/>
              </a:rPr>
              <a:t>  desc </a:t>
            </a:r>
            <a:r>
              <a:rPr lang="en-US" sz="1800" b="1" kern="0">
                <a:solidFill>
                  <a:srgbClr val="5AB7B2"/>
                </a:solidFill>
                <a:latin typeface="Consolas"/>
                <a:ea typeface="Consolas"/>
                <a:cs typeface="Consolas"/>
                <a:sym typeface="Consolas"/>
              </a:rPr>
              <a:t>'</a:t>
            </a:r>
          </a:p>
          <a:p>
            <a:pPr defTabSz="1462523"/>
            <a:r>
              <a:rPr lang="en-US" sz="1800" b="1" kern="0">
                <a:solidFill>
                  <a:srgbClr val="5AB7B2"/>
                </a:solidFill>
                <a:latin typeface="Consolas"/>
                <a:ea typeface="Consolas"/>
                <a:cs typeface="Consolas"/>
                <a:sym typeface="Consolas"/>
              </a:rPr>
              <a:t>    @link: http://support.microsoft.com/en-us/kb/823659</a:t>
            </a:r>
          </a:p>
          <a:p>
            <a:pPr defTabSz="1462523"/>
            <a:r>
              <a:rPr lang="en-US" sz="1800" b="1" kern="0">
                <a:solidFill>
                  <a:srgbClr val="5AB7B2"/>
                </a:solidFill>
                <a:latin typeface="Consolas"/>
                <a:ea typeface="Consolas"/>
                <a:cs typeface="Consolas"/>
                <a:sym typeface="Consolas"/>
              </a:rPr>
              <a:t>  '</a:t>
            </a:r>
          </a:p>
          <a:p>
            <a:pPr defTabSz="1462523"/>
            <a:endParaRPr sz="1800" b="1" kern="0">
              <a:solidFill>
                <a:srgbClr val="FFFFFF"/>
              </a:solidFill>
              <a:latin typeface="Consolas"/>
              <a:ea typeface="Consolas"/>
              <a:cs typeface="Consolas"/>
              <a:sym typeface="Consolas"/>
            </a:endParaRPr>
          </a:p>
          <a:p>
            <a:pPr defTabSz="1462523"/>
            <a:r>
              <a:rPr lang="en-US" sz="1800" b="1" kern="0">
                <a:solidFill>
                  <a:srgbClr val="FFFFFF"/>
                </a:solidFill>
                <a:latin typeface="Consolas"/>
                <a:ea typeface="Consolas"/>
                <a:cs typeface="Consolas"/>
                <a:sym typeface="Consolas"/>
              </a:rPr>
              <a:t>  describe registry_key</a:t>
            </a:r>
          </a:p>
          <a:p>
            <a:pPr indent="731233" defTabSz="1462523"/>
            <a:r>
              <a:rPr lang="en-US" sz="1800" b="1" kern="0">
                <a:solidFill>
                  <a:srgbClr val="FFFFFF"/>
                </a:solidFill>
                <a:latin typeface="Consolas"/>
                <a:ea typeface="Consolas"/>
                <a:cs typeface="Consolas"/>
                <a:sym typeface="Consolas"/>
              </a:rPr>
              <a:t>(</a:t>
            </a:r>
            <a:r>
              <a:rPr lang="en-US" sz="1800" b="1" kern="0">
                <a:solidFill>
                  <a:srgbClr val="5AB7B2"/>
                </a:solidFill>
                <a:latin typeface="Consolas"/>
                <a:ea typeface="Consolas"/>
                <a:cs typeface="Consolas"/>
                <a:sym typeface="Consolas"/>
              </a:rPr>
              <a:t>'HKLM\System\CurrentControlSet\Control\Lsa'</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 exist }</a:t>
            </a:r>
          </a:p>
          <a:p>
            <a:pPr defTabSz="1462523"/>
            <a:r>
              <a:rPr lang="en-US" sz="1800" b="1" kern="0">
                <a:solidFill>
                  <a:srgbClr val="FFFFFF"/>
                </a:solidFill>
                <a:latin typeface="Consolas"/>
                <a:ea typeface="Consolas"/>
                <a:cs typeface="Consolas"/>
                <a:sym typeface="Consolas"/>
              </a:rPr>
              <a:t>    its(</a:t>
            </a:r>
            <a:r>
              <a:rPr lang="en-US" sz="1800" b="1" kern="0">
                <a:solidFill>
                  <a:srgbClr val="5AB7B2"/>
                </a:solidFill>
                <a:latin typeface="Consolas"/>
                <a:ea typeface="Consolas"/>
                <a:cs typeface="Consolas"/>
                <a:sym typeface="Consolas"/>
              </a:rPr>
              <a:t>'LmCompatibilityLevel'</a:t>
            </a:r>
            <a:r>
              <a:rPr lang="en-US" sz="1800" b="1" kern="0">
                <a:solidFill>
                  <a:srgbClr val="FFFFFF"/>
                </a:solidFill>
                <a:latin typeface="Consolas"/>
                <a:ea typeface="Consolas"/>
                <a:cs typeface="Consolas"/>
                <a:sym typeface="Consolas"/>
              </a:rPr>
              <a:t>) { should eq </a:t>
            </a:r>
            <a:r>
              <a:rPr lang="en-US" sz="1800" b="1" kern="0">
                <a:solidFill>
                  <a:srgbClr val="6BB2E2"/>
                </a:solidFill>
                <a:latin typeface="Consolas"/>
                <a:ea typeface="Consolas"/>
                <a:cs typeface="Consolas"/>
                <a:sym typeface="Consolas"/>
              </a:rPr>
              <a:t>4</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p:txBody>
      </p:sp>
      <p:sp>
        <p:nvSpPr>
          <p:cNvPr id="1376" name="Shape 1376"/>
          <p:cNvSpPr/>
          <p:nvPr/>
        </p:nvSpPr>
        <p:spPr>
          <a:xfrm>
            <a:off x="5131964" y="2498003"/>
            <a:ext cx="84566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7" name="Shape 1377"/>
          <p:cNvSpPr/>
          <p:nvPr/>
        </p:nvSpPr>
        <p:spPr>
          <a:xfrm>
            <a:off x="525666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8" name="Shape 1378"/>
          <p:cNvSpPr/>
          <p:nvPr/>
        </p:nvSpPr>
        <p:spPr>
          <a:xfrm>
            <a:off x="553202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9" name="Shape 1379"/>
          <p:cNvSpPr/>
          <p:nvPr/>
        </p:nvSpPr>
        <p:spPr>
          <a:xfrm>
            <a:off x="580738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971055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a:t>InSpec</a:t>
            </a:r>
          </a:p>
        </p:txBody>
      </p:sp>
      <p:sp>
        <p:nvSpPr>
          <p:cNvPr id="1386" name="Shape 1386"/>
          <p:cNvSpPr txBox="1"/>
          <p:nvPr/>
        </p:nvSpPr>
        <p:spPr>
          <a:xfrm>
            <a:off x="3522050" y="2681525"/>
            <a:ext cx="4239840" cy="152592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Baremetal</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VMs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92" name="Shape 1392"/>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7884876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a:solidFill>
                  <a:srgbClr val="000000"/>
                </a:solidFill>
              </a:rPr>
              <a:t>Different ways to run </a:t>
            </a:r>
            <a:r>
              <a:rPr lang="en-US" sz="4800" dirty="0" err="1">
                <a:solidFill>
                  <a:srgbClr val="000000"/>
                </a:solidFill>
              </a:rPr>
              <a:t>InSpec</a:t>
            </a:r>
            <a:endParaRPr lang="en-US" sz="4800" dirty="0">
              <a:solidFill>
                <a:srgbClr val="000000"/>
              </a:solidFill>
            </a:endParaRPr>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9">
              <a:lnSpc>
                <a:spcPct val="100000"/>
              </a:lnSpc>
              <a:spcBef>
                <a:spcPts val="0"/>
              </a:spcBef>
              <a:spcAft>
                <a:spcPts val="0"/>
              </a:spcAft>
              <a:buClr>
                <a:schemeClr val="dk2"/>
              </a:buClr>
            </a:pPr>
            <a:r>
              <a:rPr lang="en-US">
                <a:solidFill>
                  <a:srgbClr val="333333"/>
                </a:solidFill>
              </a:rPr>
              <a:t>Test a machine remotely via SSH</a:t>
            </a:r>
          </a:p>
          <a:p>
            <a:pPr indent="-111719">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523"/>
            <a:endParaRPr sz="1800" kern="0">
              <a:solidFill>
                <a:srgbClr val="FFFFFF"/>
              </a:solidFill>
              <a:latin typeface="Consolas"/>
              <a:ea typeface="Consolas"/>
              <a:cs typeface="Consolas"/>
              <a:sym typeface="Consolas"/>
            </a:endParaRPr>
          </a:p>
          <a:p>
            <a:pPr defTabSz="1462523"/>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600" tIns="109600" rIns="109600" bIns="109600"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33684946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522041" y="2681520"/>
            <a:ext cx="4239840" cy="201888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Baremetal</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VMs</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Containers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Databases </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433" name="Shape 1433"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438" name="Shape 1438"/>
          <p:cNvSpPr txBox="1">
            <a:spLocks noGrp="1"/>
          </p:cNvSpPr>
          <p:nvPr>
            <p:ph type="body" idx="4294967295"/>
          </p:nvPr>
        </p:nvSpPr>
        <p:spPr>
          <a:xfrm>
            <a:off x="793612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Database Testing</a:t>
            </a:r>
          </a:p>
        </p:txBody>
      </p:sp>
      <p:sp>
        <p:nvSpPr>
          <p:cNvPr id="1439" name="Shape 1439"/>
          <p:cNvSpPr/>
          <p:nvPr/>
        </p:nvSpPr>
        <p:spPr>
          <a:xfrm>
            <a:off x="7936160" y="2766800"/>
            <a:ext cx="6027840" cy="15484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describe mysql_session.query(</a:t>
            </a:r>
            <a:r>
              <a:rPr lang="en-US" sz="1800" b="1" kern="0">
                <a:solidFill>
                  <a:srgbClr val="5AB7B2"/>
                </a:solidFill>
                <a:latin typeface="Consolas"/>
                <a:ea typeface="Consolas"/>
                <a:cs typeface="Consolas"/>
                <a:sym typeface="Consolas"/>
              </a:rPr>
              <a:t>"SELECT user,host FROM mysql.user WHERE host = '%'"</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its(</a:t>
            </a:r>
            <a:r>
              <a:rPr lang="en-US" sz="1800" b="1" kern="0">
                <a:solidFill>
                  <a:srgbClr val="E06666"/>
                </a:solidFill>
                <a:latin typeface="Consolas"/>
                <a:ea typeface="Consolas"/>
                <a:cs typeface="Consolas"/>
                <a:sym typeface="Consolas"/>
              </a:rPr>
              <a:t>:stdout</a:t>
            </a:r>
            <a:r>
              <a:rPr lang="en-US" sz="1800" b="1" kern="0">
                <a:solidFill>
                  <a:srgbClr val="FFFFFF"/>
                </a:solidFill>
                <a:latin typeface="Consolas"/>
                <a:ea typeface="Consolas"/>
                <a:cs typeface="Consolas"/>
                <a:sym typeface="Consolas"/>
              </a:rPr>
              <a:t>) { should be empty }</a:t>
            </a:r>
          </a:p>
          <a:p>
            <a:pPr defTabSz="1462523"/>
            <a:r>
              <a:rPr lang="en-US" sz="1800" b="1" kern="0">
                <a:solidFill>
                  <a:srgbClr val="FDB714"/>
                </a:solidFill>
                <a:latin typeface="Consolas"/>
                <a:ea typeface="Consolas"/>
                <a:cs typeface="Consolas"/>
                <a:sym typeface="Consolas"/>
              </a:rPr>
              <a:t>end</a:t>
            </a:r>
          </a:p>
        </p:txBody>
      </p:sp>
      <p:sp>
        <p:nvSpPr>
          <p:cNvPr id="1440" name="Shape 1440"/>
          <p:cNvSpPr/>
          <p:nvPr/>
        </p:nvSpPr>
        <p:spPr>
          <a:xfrm>
            <a:off x="7936120" y="2498003"/>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1" name="Shape 1441"/>
          <p:cNvSpPr/>
          <p:nvPr/>
        </p:nvSpPr>
        <p:spPr>
          <a:xfrm>
            <a:off x="806082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2" name="Shape 1442"/>
          <p:cNvSpPr/>
          <p:nvPr/>
        </p:nvSpPr>
        <p:spPr>
          <a:xfrm>
            <a:off x="833618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3" name="Shape 1443"/>
          <p:cNvSpPr/>
          <p:nvPr/>
        </p:nvSpPr>
        <p:spPr>
          <a:xfrm>
            <a:off x="861154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4" name="Shape 1444"/>
          <p:cNvSpPr txBox="1">
            <a:spLocks noGrp="1"/>
          </p:cNvSpPr>
          <p:nvPr>
            <p:ph type="body" idx="4294967295"/>
          </p:nvPr>
        </p:nvSpPr>
        <p:spPr>
          <a:xfrm>
            <a:off x="7936120" y="4647602"/>
            <a:ext cx="4599360" cy="664800"/>
          </a:xfrm>
          <a:prstGeom prst="rect">
            <a:avLst/>
          </a:prstGeom>
          <a:noFill/>
          <a:ln>
            <a:noFill/>
          </a:ln>
        </p:spPr>
        <p:txBody>
          <a:bodyPr lIns="0" tIns="0" rIns="0" bIns="0" anchor="t" anchorCtr="0">
            <a:noAutofit/>
          </a:bodyPr>
          <a:lstStyle/>
          <a:p>
            <a:pPr indent="-111719">
              <a:spcBef>
                <a:spcPts val="0"/>
              </a:spcBef>
              <a:buClr>
                <a:schemeClr val="dk2"/>
              </a:buClr>
            </a:pPr>
            <a:r>
              <a:rPr lang="en-US">
                <a:solidFill>
                  <a:srgbClr val="333333"/>
                </a:solidFill>
              </a:rPr>
              <a:t>Cloud Provider Testing</a:t>
            </a:r>
          </a:p>
          <a:p>
            <a:pPr indent="-111719">
              <a:spcBef>
                <a:spcPts val="0"/>
              </a:spcBef>
              <a:buClr>
                <a:schemeClr val="dk2"/>
              </a:buClr>
            </a:pPr>
            <a:endParaRPr>
              <a:solidFill>
                <a:srgbClr val="333333"/>
              </a:solidFill>
            </a:endParaRPr>
          </a:p>
          <a:p>
            <a:pPr>
              <a:spcBef>
                <a:spcPts val="0"/>
              </a:spcBef>
            </a:pPr>
            <a:endParaRPr>
              <a:solidFill>
                <a:srgbClr val="333333"/>
              </a:solidFill>
            </a:endParaRPr>
          </a:p>
        </p:txBody>
      </p:sp>
      <p:sp>
        <p:nvSpPr>
          <p:cNvPr id="1445" name="Shape 1445"/>
          <p:cNvSpPr/>
          <p:nvPr/>
        </p:nvSpPr>
        <p:spPr>
          <a:xfrm>
            <a:off x="7936160" y="5463680"/>
            <a:ext cx="6027840" cy="20188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security_groups.each </a:t>
            </a:r>
            <a:r>
              <a:rPr lang="en-US" sz="1800" b="1" kern="0">
                <a:solidFill>
                  <a:srgbClr val="FDB714"/>
                </a:solidFill>
                <a:latin typeface="Consolas"/>
                <a:ea typeface="Consolas"/>
                <a:cs typeface="Consolas"/>
                <a:sym typeface="Consolas"/>
              </a:rPr>
              <a:t>do</a:t>
            </a:r>
            <a:r>
              <a:rPr lang="en-US" sz="1800" b="1" kern="0">
                <a:solidFill>
                  <a:srgbClr val="FFFFFF"/>
                </a:solidFill>
                <a:latin typeface="Consolas"/>
                <a:ea typeface="Consolas"/>
                <a:cs typeface="Consolas"/>
                <a:sym typeface="Consolas"/>
              </a:rPr>
              <a:t> |security_group|</a:t>
            </a:r>
          </a:p>
          <a:p>
            <a:pPr defTabSz="1462523"/>
            <a:r>
              <a:rPr lang="en-US" sz="1800" b="1" kern="0">
                <a:solidFill>
                  <a:srgbClr val="FFFFFF"/>
                </a:solidFill>
                <a:latin typeface="Consolas"/>
                <a:ea typeface="Consolas"/>
                <a:cs typeface="Consolas"/>
                <a:sym typeface="Consolas"/>
              </a:rPr>
              <a:t>  describe security_group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should_not have_inbound_rule().with_source(</a:t>
            </a:r>
            <a:r>
              <a:rPr lang="en-US" sz="1800" b="1" kern="0">
                <a:solidFill>
                  <a:srgbClr val="5AB7B2"/>
                </a:solidFill>
                <a:latin typeface="Consolas"/>
                <a:ea typeface="Consolas"/>
                <a:cs typeface="Consolas"/>
                <a:sym typeface="Consolas"/>
              </a:rPr>
              <a:t>'0.0.0.0/0'</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a:p>
            <a:pPr defTabSz="1462523"/>
            <a:endParaRPr sz="1800" b="1" kern="0">
              <a:solidFill>
                <a:srgbClr val="FFFFFF"/>
              </a:solidFill>
              <a:latin typeface="Consolas"/>
              <a:ea typeface="Consolas"/>
              <a:cs typeface="Consolas"/>
              <a:sym typeface="Consolas"/>
            </a:endParaRPr>
          </a:p>
          <a:p>
            <a:pPr defTabSz="1462523"/>
            <a:endParaRPr sz="1800" b="1" kern="0">
              <a:solidFill>
                <a:srgbClr val="FFFFFF"/>
              </a:solidFill>
              <a:latin typeface="Consolas"/>
              <a:ea typeface="Consolas"/>
              <a:cs typeface="Consolas"/>
              <a:sym typeface="Consolas"/>
            </a:endParaRPr>
          </a:p>
        </p:txBody>
      </p:sp>
      <p:sp>
        <p:nvSpPr>
          <p:cNvPr id="1446" name="Shape 1446"/>
          <p:cNvSpPr/>
          <p:nvPr/>
        </p:nvSpPr>
        <p:spPr>
          <a:xfrm>
            <a:off x="7936120" y="5194880"/>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7" name="Shape 1447"/>
          <p:cNvSpPr/>
          <p:nvPr/>
        </p:nvSpPr>
        <p:spPr>
          <a:xfrm>
            <a:off x="806082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8" name="Shape 1448"/>
          <p:cNvSpPr/>
          <p:nvPr/>
        </p:nvSpPr>
        <p:spPr>
          <a:xfrm>
            <a:off x="8336183"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9" name="Shape 1449"/>
          <p:cNvSpPr/>
          <p:nvPr/>
        </p:nvSpPr>
        <p:spPr>
          <a:xfrm>
            <a:off x="861154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50" name="Shape 1450"/>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22703290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57" name="Shape 1457"/>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b="1" dirty="0">
                <a:solidFill>
                  <a:schemeClr val="tx1"/>
                </a:solidFill>
              </a:rPr>
              <a:t>ONE WORKFLOW</a:t>
            </a:r>
          </a:p>
          <a:p>
            <a:pPr>
              <a:spcBef>
                <a:spcPts val="0"/>
              </a:spcBef>
            </a:pPr>
            <a:endParaRPr b="1" dirty="0">
              <a:solidFill>
                <a:schemeClr val="tx1"/>
              </a:solidFill>
            </a:endParaRPr>
          </a:p>
          <a:p>
            <a:pPr>
              <a:spcBef>
                <a:spcPts val="0"/>
              </a:spcBef>
            </a:pPr>
            <a:r>
              <a:rPr lang="en-US" dirty="0">
                <a:solidFill>
                  <a:schemeClr val="tx1"/>
                </a:solidFill>
              </a:rPr>
              <a:t>Security meets operations</a:t>
            </a:r>
          </a:p>
        </p:txBody>
      </p:sp>
      <p:sp>
        <p:nvSpPr>
          <p:cNvPr id="1458" name="Shape 1458"/>
          <p:cNvSpPr/>
          <p:nvPr/>
        </p:nvSpPr>
        <p:spPr>
          <a:xfrm>
            <a:off x="609600" y="3802484"/>
            <a:ext cx="2009760" cy="200976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59" name="Shape 1459"/>
          <p:cNvSpPr txBox="1"/>
          <p:nvPr/>
        </p:nvSpPr>
        <p:spPr>
          <a:xfrm>
            <a:off x="70824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COMPLIANCE</a:t>
            </a:r>
          </a:p>
        </p:txBody>
      </p:sp>
      <p:sp>
        <p:nvSpPr>
          <p:cNvPr id="1460" name="Shape 1460"/>
          <p:cNvSpPr/>
          <p:nvPr/>
        </p:nvSpPr>
        <p:spPr>
          <a:xfrm>
            <a:off x="4392560" y="3802484"/>
            <a:ext cx="2009760" cy="200976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1" name="Shape 1461"/>
          <p:cNvSpPr txBox="1"/>
          <p:nvPr/>
        </p:nvSpPr>
        <p:spPr>
          <a:xfrm>
            <a:off x="449120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SECURITY</a:t>
            </a:r>
          </a:p>
        </p:txBody>
      </p:sp>
      <p:sp>
        <p:nvSpPr>
          <p:cNvPr id="1462" name="Shape 1462"/>
          <p:cNvSpPr/>
          <p:nvPr/>
        </p:nvSpPr>
        <p:spPr>
          <a:xfrm>
            <a:off x="8175521" y="3802484"/>
            <a:ext cx="2009760" cy="200976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3" name="Shape 1463"/>
          <p:cNvSpPr txBox="1"/>
          <p:nvPr/>
        </p:nvSpPr>
        <p:spPr>
          <a:xfrm>
            <a:off x="8274161"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58215" y="4590852"/>
            <a:ext cx="1078459" cy="1078459"/>
          </a:xfrm>
          <a:prstGeom prst="rect">
            <a:avLst/>
          </a:prstGeom>
          <a:noFill/>
          <a:ln>
            <a:noFill/>
          </a:ln>
        </p:spPr>
      </p:pic>
      <p:pic>
        <p:nvPicPr>
          <p:cNvPr id="1465" name="Shape 1465" descr="Image result for team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41170" y="4590852"/>
            <a:ext cx="1078459" cy="1078459"/>
          </a:xfrm>
          <a:prstGeom prst="rect">
            <a:avLst/>
          </a:prstGeom>
          <a:noFill/>
          <a:ln>
            <a:noFill/>
          </a:ln>
        </p:spPr>
      </p:pic>
      <p:pic>
        <p:nvPicPr>
          <p:cNvPr id="1466" name="Shape 1466" descr="Image result for team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75254" y="4590852"/>
            <a:ext cx="1078459" cy="1078459"/>
          </a:xfrm>
          <a:prstGeom prst="rect">
            <a:avLst/>
          </a:prstGeom>
          <a:noFill/>
          <a:ln>
            <a:noFill/>
          </a:ln>
        </p:spPr>
      </p:pic>
    </p:spTree>
    <p:extLst>
      <p:ext uri="{BB962C8B-B14F-4D97-AF65-F5344CB8AC3E}">
        <p14:creationId xmlns:p14="http://schemas.microsoft.com/office/powerpoint/2010/main" val="376883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652971" y="4971783"/>
            <a:ext cx="1434199" cy="1434199"/>
          </a:xfrm>
          <a:prstGeom prst="rect">
            <a:avLst/>
          </a:prstGeom>
          <a:noFill/>
          <a:ln>
            <a:noFill/>
          </a:ln>
        </p:spPr>
      </p:pic>
      <p:sp>
        <p:nvSpPr>
          <p:cNvPr id="1473" name="Shape 1473"/>
          <p:cNvSpPr/>
          <p:nvPr/>
        </p:nvSpPr>
        <p:spPr>
          <a:xfrm>
            <a:off x="3774119"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4" name="Shape 1474"/>
          <p:cNvSpPr/>
          <p:nvPr/>
        </p:nvSpPr>
        <p:spPr>
          <a:xfrm>
            <a:off x="3774005" y="6205289"/>
            <a:ext cx="1434240"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5" name="Shape 1475"/>
          <p:cNvSpPr/>
          <p:nvPr/>
        </p:nvSpPr>
        <p:spPr>
          <a:xfrm>
            <a:off x="3774034"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026240" y="4705372"/>
            <a:ext cx="930038" cy="930034"/>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026240" y="2953323"/>
            <a:ext cx="930038" cy="930034"/>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026240" y="6457457"/>
            <a:ext cx="930038" cy="930034"/>
          </a:xfrm>
          <a:prstGeom prst="rect">
            <a:avLst/>
          </a:prstGeom>
          <a:noFill/>
          <a:ln>
            <a:noFill/>
          </a:ln>
        </p:spPr>
      </p:pic>
      <p:sp>
        <p:nvSpPr>
          <p:cNvPr id="1479" name="Shape 1479"/>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80" name="Shape 1480"/>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dirty="0">
                <a:solidFill>
                  <a:srgbClr val="000000"/>
                </a:solidFill>
              </a:rPr>
              <a:t>Each team uses separate tools</a:t>
            </a:r>
          </a:p>
        </p:txBody>
      </p:sp>
      <p:sp>
        <p:nvSpPr>
          <p:cNvPr id="1494" name="Shape 1494"/>
          <p:cNvSpPr txBox="1">
            <a:spLocks noGrp="1"/>
          </p:cNvSpPr>
          <p:nvPr>
            <p:ph type="body" idx="4294967295"/>
          </p:nvPr>
        </p:nvSpPr>
        <p:spPr>
          <a:xfrm>
            <a:off x="9167842" y="1951039"/>
            <a:ext cx="5462587" cy="665162"/>
          </a:xfrm>
          <a:prstGeom prst="rect">
            <a:avLst/>
          </a:prstGeom>
          <a:noFill/>
          <a:ln>
            <a:noFill/>
          </a:ln>
        </p:spPr>
        <p:txBody>
          <a:bodyPr lIns="0" tIns="0" rIns="0" bIns="0" anchor="t" anchorCtr="0">
            <a:noAutofit/>
          </a:bodyPr>
          <a:lstStyle/>
          <a:p>
            <a:pPr>
              <a:spcBef>
                <a:spcPts val="0"/>
              </a:spcBef>
            </a:pPr>
            <a:r>
              <a:rPr lang="en-US" dirty="0">
                <a:solidFill>
                  <a:srgbClr val="000000"/>
                </a:solidFill>
              </a:rPr>
              <a:t>Unified language</a:t>
            </a:r>
          </a:p>
        </p:txBody>
      </p:sp>
      <p:sp>
        <p:nvSpPr>
          <p:cNvPr id="1481" name="Shape 1481"/>
          <p:cNvSpPr/>
          <p:nvPr/>
        </p:nvSpPr>
        <p:spPr>
          <a:xfrm>
            <a:off x="1473340"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2" name="Shape 1482"/>
          <p:cNvSpPr txBox="1"/>
          <p:nvPr/>
        </p:nvSpPr>
        <p:spPr>
          <a:xfrm>
            <a:off x="1543742" y="473109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05674" y="5015868"/>
            <a:ext cx="769696" cy="769696"/>
          </a:xfrm>
          <a:prstGeom prst="rect">
            <a:avLst/>
          </a:prstGeom>
          <a:noFill/>
          <a:ln>
            <a:noFill/>
          </a:ln>
        </p:spPr>
      </p:pic>
      <p:sp>
        <p:nvSpPr>
          <p:cNvPr id="1484" name="Shape 1484"/>
          <p:cNvSpPr/>
          <p:nvPr/>
        </p:nvSpPr>
        <p:spPr>
          <a:xfrm>
            <a:off x="1473226" y="6205289"/>
            <a:ext cx="1434238"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5" name="Shape 1485"/>
          <p:cNvSpPr txBox="1"/>
          <p:nvPr/>
        </p:nvSpPr>
        <p:spPr>
          <a:xfrm>
            <a:off x="1543625" y="6483179"/>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805559" y="6767947"/>
            <a:ext cx="769696" cy="769696"/>
          </a:xfrm>
          <a:prstGeom prst="rect">
            <a:avLst/>
          </a:prstGeom>
          <a:noFill/>
          <a:ln>
            <a:noFill/>
          </a:ln>
        </p:spPr>
      </p:pic>
      <p:sp>
        <p:nvSpPr>
          <p:cNvPr id="1487" name="Shape 1487"/>
          <p:cNvSpPr/>
          <p:nvPr/>
        </p:nvSpPr>
        <p:spPr>
          <a:xfrm>
            <a:off x="1473253"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8" name="Shape 1488"/>
          <p:cNvSpPr txBox="1"/>
          <p:nvPr/>
        </p:nvSpPr>
        <p:spPr>
          <a:xfrm>
            <a:off x="1543653" y="297905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805587" y="3263828"/>
            <a:ext cx="769696" cy="769696"/>
          </a:xfrm>
          <a:prstGeom prst="rect">
            <a:avLst/>
          </a:prstGeom>
          <a:noFill/>
          <a:ln>
            <a:noFill/>
          </a:ln>
        </p:spPr>
      </p:pic>
      <p:cxnSp>
        <p:nvCxnSpPr>
          <p:cNvPr id="1490" name="Shape 1490"/>
          <p:cNvCxnSpPr/>
          <p:nvPr/>
        </p:nvCxnSpPr>
        <p:spPr>
          <a:xfrm>
            <a:off x="2907620" y="3418311"/>
            <a:ext cx="347520"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2907620" y="5170371"/>
            <a:ext cx="347520"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2907620" y="6922411"/>
            <a:ext cx="347520"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0518959" y="4837799"/>
            <a:ext cx="1702080" cy="1702080"/>
          </a:xfrm>
          <a:prstGeom prst="ellipse">
            <a:avLst/>
          </a:prstGeom>
          <a:noFill/>
          <a:ln>
            <a:noFill/>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grpSp>
        <p:nvGrpSpPr>
          <p:cNvPr id="1495" name="Shape 1495"/>
          <p:cNvGrpSpPr/>
          <p:nvPr/>
        </p:nvGrpSpPr>
        <p:grpSpPr>
          <a:xfrm>
            <a:off x="8607380" y="6449189"/>
            <a:ext cx="5525325" cy="143424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0652922" y="2701168"/>
            <a:ext cx="1434240" cy="143424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1370042" y="4135412"/>
            <a:ext cx="0" cy="702240"/>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9831586" y="6290589"/>
            <a:ext cx="936479" cy="36864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1971544" y="6290589"/>
            <a:ext cx="936960" cy="36864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150800" y="3113084"/>
            <a:ext cx="0" cy="400704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278232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cstate="print">
            <a:alphaModFix/>
            <a:extLst>
              <a:ext uri="{28A0092B-C50C-407E-A947-70E740481C1C}">
                <a14:useLocalDpi xmlns:a14="http://schemas.microsoft.com/office/drawing/2010/main"/>
              </a:ext>
            </a:extLst>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12217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prstGeom prst="rect">
            <a:avLst/>
          </a:prstGeom>
          <a:noFill/>
          <a:ln>
            <a:noFill/>
          </a:ln>
        </p:spPr>
        <p:txBody>
          <a:bodyPr lIns="109600" tIns="109600" rIns="109600" bIns="109600" anchor="t" anchorCtr="0">
            <a:noAutofit/>
          </a:bodyPr>
          <a:lstStyle/>
          <a:p>
            <a:pPr algn="ctr">
              <a:buClr>
                <a:schemeClr val="accent1"/>
              </a:buClr>
              <a:buSzPct val="25000"/>
            </a:pPr>
            <a:r>
              <a:rPr lang="en-US" sz="4800"/>
              <a:t>Continuous Workflow</a:t>
            </a:r>
          </a:p>
        </p:txBody>
      </p:sp>
      <p:grpSp>
        <p:nvGrpSpPr>
          <p:cNvPr id="1567" name="Shape 1567"/>
          <p:cNvGrpSpPr/>
          <p:nvPr/>
        </p:nvGrpSpPr>
        <p:grpSpPr>
          <a:xfrm>
            <a:off x="2784742" y="1379650"/>
            <a:ext cx="9060899" cy="6462551"/>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34392037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7802882" y="584"/>
            <a:ext cx="6827520" cy="8228640"/>
          </a:xfrm>
          <a:prstGeom prst="rect">
            <a:avLst/>
          </a:prstGeom>
          <a:solidFill>
            <a:srgbClr val="435464"/>
          </a:solidFill>
          <a:ln>
            <a:noFill/>
          </a:ln>
        </p:spPr>
        <p:txBody>
          <a:bodyPr lIns="537626" tIns="2043033" rIns="109679" bIns="54833" anchor="t" anchorCtr="0">
            <a:noAutofit/>
          </a:bodyPr>
          <a:lstStyle/>
          <a:p>
            <a:pPr defTabSz="1462523">
              <a:lnSpc>
                <a:spcPct val="90000"/>
              </a:lnSpc>
              <a:buClr>
                <a:srgbClr val="FFFFFF"/>
              </a:buClr>
            </a:pPr>
            <a:endParaRPr sz="1600" kern="0">
              <a:solidFill>
                <a:srgbClr val="FFFFFF"/>
              </a:solidFill>
              <a:latin typeface="Raleway"/>
              <a:ea typeface="Raleway"/>
              <a:cs typeface="Raleway"/>
              <a:sym typeface="Raleway"/>
            </a:endParaRPr>
          </a:p>
        </p:txBody>
      </p:sp>
      <p:sp>
        <p:nvSpPr>
          <p:cNvPr id="915" name="Shape 915"/>
          <p:cNvSpPr txBox="1"/>
          <p:nvPr/>
        </p:nvSpPr>
        <p:spPr>
          <a:xfrm>
            <a:off x="7802882" y="2069415"/>
            <a:ext cx="6827520" cy="578878"/>
          </a:xfrm>
          <a:prstGeom prst="rect">
            <a:avLst/>
          </a:prstGeom>
          <a:noFill/>
          <a:ln>
            <a:noFill/>
          </a:ln>
        </p:spPr>
        <p:txBody>
          <a:bodyPr lIns="109679" tIns="109679" rIns="109679" bIns="109679" anchor="t" anchorCtr="0">
            <a:noAutofit/>
          </a:bodyPr>
          <a:lstStyle/>
          <a:p>
            <a:pPr algn="ctr" defTabSz="1462523">
              <a:buClr>
                <a:srgbClr val="FFFFFF"/>
              </a:buClr>
              <a:buSzPct val="25000"/>
            </a:pPr>
            <a:r>
              <a:rPr lang="en" sz="18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8116990" y="3011427"/>
            <a:ext cx="6199979" cy="816706"/>
            <a:chOff x="6136642" y="2357925"/>
            <a:chExt cx="8591989" cy="1131799"/>
          </a:xfrm>
        </p:grpSpPr>
        <p:pic>
          <p:nvPicPr>
            <p:cNvPr id="917" name="Shape 9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Verify</a:t>
              </a:r>
            </a:p>
          </p:txBody>
        </p:sp>
      </p:grpSp>
      <p:sp>
        <p:nvSpPr>
          <p:cNvPr id="931" name="Shape 931"/>
          <p:cNvSpPr txBox="1"/>
          <p:nvPr/>
        </p:nvSpPr>
        <p:spPr>
          <a:xfrm>
            <a:off x="7802882" y="4108570"/>
            <a:ext cx="6827520" cy="578878"/>
          </a:xfrm>
          <a:prstGeom prst="rect">
            <a:avLst/>
          </a:prstGeom>
          <a:noFill/>
          <a:ln>
            <a:noFill/>
          </a:ln>
        </p:spPr>
        <p:txBody>
          <a:bodyPr lIns="109679" tIns="109679" rIns="109679" bIns="109679" anchor="t" anchorCtr="0">
            <a:noAutofit/>
          </a:bodyPr>
          <a:lstStyle/>
          <a:p>
            <a:pPr algn="ctr" defTabSz="1462523">
              <a:buSzPct val="25000"/>
            </a:pPr>
            <a:r>
              <a:rPr lang="en" sz="18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prstGeom prst="rect">
            <a:avLst/>
          </a:prstGeom>
          <a:noFill/>
          <a:ln>
            <a:noFill/>
          </a:ln>
        </p:spPr>
        <p:txBody>
          <a:bodyPr lIns="0" tIns="0" rIns="0" bIns="0" anchor="t" anchorCtr="0">
            <a:noAutofit/>
          </a:bodyPr>
          <a:lstStyle/>
          <a:p>
            <a:pPr>
              <a:buSzPct val="25000"/>
            </a:pPr>
            <a:r>
              <a:rPr lang="en" dirty="0"/>
              <a:t>InSpec</a:t>
            </a:r>
          </a:p>
        </p:txBody>
      </p:sp>
      <p:sp>
        <p:nvSpPr>
          <p:cNvPr id="933" name="Shape 933"/>
          <p:cNvSpPr txBox="1">
            <a:spLocks noGrp="1"/>
          </p:cNvSpPr>
          <p:nvPr>
            <p:ph type="body" sz="quarter" idx="10"/>
          </p:nvPr>
        </p:nvSpPr>
        <p:spPr>
          <a:prstGeom prst="rect">
            <a:avLst/>
          </a:prstGeom>
          <a:noFill/>
          <a:ln>
            <a:noFill/>
          </a:ln>
        </p:spPr>
        <p:txBody>
          <a:bodyPr lIns="0" tIns="0" rIns="0" bIns="0" anchor="t" anchorCtr="0">
            <a:noAutofit/>
          </a:bodyPr>
          <a:lstStyle/>
          <a:p>
            <a:pPr marL="342802" lvl="2">
              <a:spcBef>
                <a:spcPts val="0"/>
              </a:spcBef>
              <a:buSzPct val="100000"/>
            </a:pPr>
            <a:r>
              <a:rPr lang="en" sz="2300" dirty="0"/>
              <a:t>Translate compliance into Code</a:t>
            </a:r>
          </a:p>
          <a:p>
            <a:pPr marL="342802" lvl="2">
              <a:spcBef>
                <a:spcPts val="0"/>
              </a:spcBef>
              <a:buSzPct val="100000"/>
            </a:pPr>
            <a:r>
              <a:rPr lang="en" sz="2300" dirty="0"/>
              <a:t>Clearly express statements of policy</a:t>
            </a:r>
          </a:p>
          <a:p>
            <a:pPr marL="342802" lvl="2">
              <a:spcBef>
                <a:spcPts val="0"/>
              </a:spcBef>
              <a:buSzPct val="100000"/>
            </a:pPr>
            <a:r>
              <a:rPr lang="en" sz="2300" dirty="0"/>
              <a:t>Move risk to build/test from runtime</a:t>
            </a:r>
          </a:p>
          <a:p>
            <a:pPr marL="342802" lvl="2">
              <a:spcBef>
                <a:spcPts val="0"/>
              </a:spcBef>
              <a:buSzPct val="100000"/>
            </a:pPr>
            <a:r>
              <a:rPr lang="en" sz="2300" dirty="0"/>
              <a:t>Find issues early</a:t>
            </a:r>
          </a:p>
          <a:p>
            <a:pPr marL="342802" lvl="2">
              <a:spcBef>
                <a:spcPts val="0"/>
              </a:spcBef>
              <a:buSzPct val="100000"/>
            </a:pPr>
            <a:r>
              <a:rPr lang="en" sz="2300" dirty="0"/>
              <a:t>Write code quickly</a:t>
            </a:r>
          </a:p>
          <a:p>
            <a:pPr marL="342802" lvl="2">
              <a:spcBef>
                <a:spcPts val="0"/>
              </a:spcBef>
              <a:buSzPct val="100000"/>
            </a:pPr>
            <a:r>
              <a:rPr lang="en" sz="2300" dirty="0"/>
              <a:t>Run code anywhere</a:t>
            </a:r>
          </a:p>
          <a:p>
            <a:pPr marL="342802" lvl="2">
              <a:spcBef>
                <a:spcPts val="0"/>
              </a:spcBef>
              <a:buSzPct val="100000"/>
            </a:pPr>
            <a:r>
              <a:rPr lang="en" sz="2300" dirty="0"/>
              <a:t>Inspect machines, data, and APIs</a:t>
            </a:r>
          </a:p>
        </p:txBody>
      </p:sp>
      <p:sp>
        <p:nvSpPr>
          <p:cNvPr id="935" name="Shape 935"/>
          <p:cNvSpPr/>
          <p:nvPr/>
        </p:nvSpPr>
        <p:spPr>
          <a:xfrm>
            <a:off x="7802882" y="586"/>
            <a:ext cx="6827520" cy="1645334"/>
          </a:xfrm>
          <a:prstGeom prst="rect">
            <a:avLst/>
          </a:prstGeom>
          <a:solidFill>
            <a:srgbClr val="4197B5"/>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sp>
        <p:nvSpPr>
          <p:cNvPr id="936" name="Shape 936"/>
          <p:cNvSpPr/>
          <p:nvPr/>
        </p:nvSpPr>
        <p:spPr>
          <a:xfrm>
            <a:off x="7802882" y="1604476"/>
            <a:ext cx="6827520" cy="109726"/>
          </a:xfrm>
          <a:prstGeom prst="rect">
            <a:avLst/>
          </a:prstGeom>
          <a:solidFill>
            <a:schemeClr val="lt2"/>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1652239" y="502032"/>
            <a:ext cx="2721600" cy="667680"/>
          </a:xfrm>
          <a:prstGeom prst="rect">
            <a:avLst/>
          </a:prstGeom>
          <a:noFill/>
          <a:ln>
            <a:noFill/>
          </a:ln>
        </p:spPr>
      </p:pic>
      <p:grpSp>
        <p:nvGrpSpPr>
          <p:cNvPr id="938" name="Shape 938"/>
          <p:cNvGrpSpPr/>
          <p:nvPr/>
        </p:nvGrpSpPr>
        <p:grpSpPr>
          <a:xfrm>
            <a:off x="8243835" y="5003442"/>
            <a:ext cx="5946289" cy="29502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462523"/>
              <a:r>
                <a:rPr lang="en" sz="1300" b="1" kern="0" dirty="0">
                  <a:solidFill>
                    <a:srgbClr val="FFFFFF"/>
                  </a:solidFill>
                  <a:latin typeface="Consolas"/>
                  <a:ea typeface="Consolas"/>
                  <a:cs typeface="Consolas"/>
                  <a:sym typeface="Consolas"/>
                </a:rPr>
                <a:t>control </a:t>
              </a:r>
              <a:r>
                <a:rPr lang="en" sz="1300" b="1" kern="0" dirty="0">
                  <a:solidFill>
                    <a:srgbClr val="5AB7B2"/>
                  </a:solidFill>
                  <a:latin typeface="Consolas"/>
                  <a:ea typeface="Consolas"/>
                  <a:cs typeface="Consolas"/>
                  <a:sym typeface="Consolas"/>
                </a:rPr>
                <a:t>‘cis-1.4.1’</a:t>
              </a:r>
              <a:r>
                <a:rPr lang="en" sz="1300" b="1" kern="0" dirty="0">
                  <a:solidFill>
                    <a:srgbClr val="FFFFFF"/>
                  </a:solidFill>
                  <a:latin typeface="Consolas"/>
                  <a:ea typeface="Consolas"/>
                  <a:cs typeface="Consolas"/>
                  <a:sym typeface="Consolas"/>
                </a:rPr>
                <a:t> </a:t>
              </a:r>
              <a:r>
                <a:rPr lang="en" sz="1300" b="1" kern="0" dirty="0">
                  <a:solidFill>
                    <a:srgbClr val="FDB714"/>
                  </a:solidFill>
                  <a:latin typeface="Consolas"/>
                  <a:ea typeface="Consolas"/>
                  <a:cs typeface="Consolas"/>
                  <a:sym typeface="Consolas"/>
                </a:rPr>
                <a:t>do</a:t>
              </a:r>
            </a:p>
            <a:p>
              <a:pPr defTabSz="1462523"/>
              <a:r>
                <a:rPr lang="en" sz="1300" b="1" kern="0" dirty="0">
                  <a:solidFill>
                    <a:srgbClr val="FFFFFF"/>
                  </a:solidFill>
                  <a:latin typeface="Consolas"/>
                  <a:ea typeface="Consolas"/>
                  <a:cs typeface="Consolas"/>
                  <a:sym typeface="Consolas"/>
                </a:rPr>
                <a:t>	title </a:t>
              </a:r>
              <a:r>
                <a:rPr lang="en" sz="1300" b="1" kern="0" dirty="0">
                  <a:solidFill>
                    <a:srgbClr val="5AB7B2"/>
                  </a:solidFill>
                  <a:latin typeface="Consolas"/>
                  <a:ea typeface="Consolas"/>
                  <a:cs typeface="Consolas"/>
                  <a:sym typeface="Consolas"/>
                </a:rPr>
                <a:t>‘1.4.1 Enable SELinux in /etc/grub.conf’</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desc</a:t>
              </a:r>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462523"/>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impact</a:t>
              </a:r>
              <a:r>
                <a:rPr lang="en" sz="1300" b="1" kern="0" dirty="0">
                  <a:solidFill>
                    <a:srgbClr val="5AB7B2"/>
                  </a:solidFill>
                  <a:latin typeface="Consolas"/>
                  <a:ea typeface="Consolas"/>
                  <a:cs typeface="Consolas"/>
                  <a:sym typeface="Consolas"/>
                </a:rPr>
                <a:t> 1.0</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expect(grub_conf.param ‘selinux’).to_not eq </a:t>
              </a:r>
              <a:r>
                <a:rPr lang="en" sz="1300" b="1" kern="0" dirty="0">
                  <a:solidFill>
                    <a:srgbClr val="5AB7B2"/>
                  </a:solidFill>
                  <a:latin typeface="Consolas"/>
                  <a:ea typeface="Consolas"/>
                  <a:cs typeface="Consolas"/>
                  <a:sym typeface="Consolas"/>
                </a:rPr>
                <a:t>‘0’</a:t>
              </a:r>
            </a:p>
            <a:p>
              <a:pPr indent="731233" defTabSz="1462523"/>
              <a:r>
                <a:rPr lang="en" sz="1300" b="1" kern="0" dirty="0">
                  <a:solidFill>
                    <a:srgbClr val="FFFFFF"/>
                  </a:solidFill>
                  <a:latin typeface="Consolas"/>
                  <a:ea typeface="Consolas"/>
                  <a:cs typeface="Consolas"/>
                  <a:sym typeface="Consolas"/>
                </a:rPr>
                <a:t>expect(grub_conf.param ‘enforcing’).to_not eq </a:t>
              </a:r>
              <a:r>
                <a:rPr lang="en" sz="1300" b="1" kern="0" dirty="0">
                  <a:solidFill>
                    <a:srgbClr val="5AB7B2"/>
                  </a:solidFill>
                  <a:latin typeface="Consolas"/>
                  <a:ea typeface="Consolas"/>
                  <a:cs typeface="Consolas"/>
                  <a:sym typeface="Consolas"/>
                </a:rPr>
                <a:t>‘0’</a:t>
              </a:r>
            </a:p>
            <a:p>
              <a:pPr defTabSz="1462523"/>
              <a:r>
                <a:rPr lang="en" sz="13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462523"/>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60049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Lab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49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your IP Address</a:t>
            </a:r>
            <a:endParaRPr lang="en-US" dirty="0"/>
          </a:p>
        </p:txBody>
      </p:sp>
      <p:sp>
        <p:nvSpPr>
          <p:cNvPr id="3" name="Text Placeholder 2"/>
          <p:cNvSpPr>
            <a:spLocks noGrp="1"/>
          </p:cNvSpPr>
          <p:nvPr>
            <p:ph type="body" sz="quarter" idx="10"/>
          </p:nvPr>
        </p:nvSpPr>
        <p:spPr/>
        <p:txBody>
          <a:bodyPr/>
          <a:lstStyle/>
          <a:p>
            <a:pPr marL="0" indent="0">
              <a:buNone/>
            </a:pPr>
            <a:r>
              <a:rPr lang="en-US" sz="11000" dirty="0"/>
              <a:t>https://</a:t>
            </a:r>
            <a:r>
              <a:rPr lang="en-US" sz="11000" dirty="0" err="1"/>
              <a:t>goo.gl</a:t>
            </a:r>
            <a:r>
              <a:rPr lang="en-US" sz="11000" dirty="0"/>
              <a:t>/WHu8Wg</a:t>
            </a:r>
          </a:p>
        </p:txBody>
      </p:sp>
    </p:spTree>
    <p:extLst>
      <p:ext uri="{BB962C8B-B14F-4D97-AF65-F5344CB8AC3E}">
        <p14:creationId xmlns:p14="http://schemas.microsoft.com/office/powerpoint/2010/main" val="36808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316931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67981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8582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r>
              <a:rPr lang="en-US" dirty="0" smtClean="0"/>
              <a:t>: chef</a:t>
            </a:r>
            <a:endParaRPr lang="en-US" dirty="0"/>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8957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a:t>
            </a:r>
            <a:r>
              <a:rPr lang="en-US" dirty="0" err="1"/>
              <a:t>inspec</a:t>
            </a:r>
            <a:endParaRPr lang="en-US" dirty="0"/>
          </a:p>
        </p:txBody>
      </p:sp>
      <p:sp>
        <p:nvSpPr>
          <p:cNvPr id="4" name="Text Placeholder 3"/>
          <p:cNvSpPr>
            <a:spLocks noGrp="1"/>
          </p:cNvSpPr>
          <p:nvPr>
            <p:ph type="body" sz="quarter" idx="12"/>
          </p:nvPr>
        </p:nvSpPr>
        <p:spPr/>
        <p:txBody>
          <a:bodyPr/>
          <a:lstStyle/>
          <a:p>
            <a:r>
              <a:rPr lang="en-US" dirty="0" smtClean="0"/>
              <a:t>which </a:t>
            </a:r>
            <a:r>
              <a:rPr lang="en-US" dirty="0" err="1" smtClean="0"/>
              <a:t>inspec</a:t>
            </a:r>
            <a:endParaRPr lang="en-US" dirty="0"/>
          </a:p>
        </p:txBody>
      </p:sp>
    </p:spTree>
    <p:extLst>
      <p:ext uri="{BB962C8B-B14F-4D97-AF65-F5344CB8AC3E}">
        <p14:creationId xmlns:p14="http://schemas.microsoft.com/office/powerpoint/2010/main" val="37342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endParaRPr lang="en-US" dirty="0"/>
          </a:p>
          <a:p>
            <a:r>
              <a:rPr lang="en-US" dirty="0"/>
              <a:t>1.11.0</a:t>
            </a:r>
          </a:p>
          <a:p>
            <a:endParaRPr lang="en-US" dirty="0"/>
          </a:p>
          <a:p>
            <a:r>
              <a:rPr lang="en-US" dirty="0"/>
              <a:t>Your version of </a:t>
            </a:r>
            <a:r>
              <a:rPr lang="en-US" dirty="0" err="1"/>
              <a:t>InSpec</a:t>
            </a:r>
            <a:r>
              <a:rPr lang="en-US" dirty="0"/>
              <a:t> is out of date! The latest version is 1.15.0.</a:t>
            </a:r>
          </a:p>
        </p:txBody>
      </p:sp>
      <p:sp>
        <p:nvSpPr>
          <p:cNvPr id="4" name="Text Placeholder 3"/>
          <p:cNvSpPr>
            <a:spLocks noGrp="1"/>
          </p:cNvSpPr>
          <p:nvPr>
            <p:ph type="body" sz="quarter" idx="12"/>
          </p:nvPr>
        </p:nvSpPr>
        <p:spPr/>
        <p:txBody>
          <a:bodyPr/>
          <a:lstStyle/>
          <a:p>
            <a:r>
              <a:rPr lang="en-US" dirty="0" err="1" smtClean="0"/>
              <a:t>inspec</a:t>
            </a:r>
            <a:r>
              <a:rPr lang="en-US" dirty="0" smtClean="0"/>
              <a:t> version</a:t>
            </a:r>
            <a:endParaRPr lang="en-US" dirty="0"/>
          </a:p>
        </p:txBody>
      </p:sp>
    </p:spTree>
    <p:extLst>
      <p:ext uri="{BB962C8B-B14F-4D97-AF65-F5344CB8AC3E}">
        <p14:creationId xmlns:p14="http://schemas.microsoft.com/office/powerpoint/2010/main" val="300966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Infrastructure as Code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20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/bin/chef</a:t>
            </a:r>
          </a:p>
        </p:txBody>
      </p:sp>
      <p:sp>
        <p:nvSpPr>
          <p:cNvPr id="4" name="Text Placeholder 3"/>
          <p:cNvSpPr>
            <a:spLocks noGrp="1"/>
          </p:cNvSpPr>
          <p:nvPr>
            <p:ph type="body" sz="quarter" idx="12"/>
          </p:nvPr>
        </p:nvSpPr>
        <p:spPr/>
        <p:txBody>
          <a:bodyPr/>
          <a:lstStyle/>
          <a:p>
            <a:r>
              <a:rPr lang="en-US" dirty="0" smtClean="0"/>
              <a:t>which chef</a:t>
            </a:r>
            <a:endParaRPr lang="en-US" dirty="0"/>
          </a:p>
        </p:txBody>
      </p:sp>
    </p:spTree>
    <p:extLst>
      <p:ext uri="{BB962C8B-B14F-4D97-AF65-F5344CB8AC3E}">
        <p14:creationId xmlns:p14="http://schemas.microsoft.com/office/powerpoint/2010/main" val="148979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Chef Development Kit Version: 1.2.22</a:t>
            </a:r>
          </a:p>
          <a:p>
            <a:r>
              <a:rPr lang="en-US" dirty="0"/>
              <a:t>chef-client version: 12.18.31</a:t>
            </a:r>
          </a:p>
          <a:p>
            <a:r>
              <a:rPr lang="en-US" dirty="0"/>
              <a:t>delivery version: master (0b746cafed65a9ea1a79de3cc546e7922de9187c)</a:t>
            </a:r>
          </a:p>
          <a:p>
            <a:r>
              <a:rPr lang="en-US" dirty="0"/>
              <a:t>berks version: 2017-03-02T09:46:48.762338 20503] 2017-03-02T09:46:48.762505 20503] 2017-03-02T09:46:48.762618 20503] 2017-03-02T09:46:48.762722 20503] 2017-03-02T09:46:48.791141 20503] 2017-03-02T09:46:48.791248 20503] 5.6.0</a:t>
            </a:r>
          </a:p>
          <a:p>
            <a:r>
              <a:rPr lang="en-US" dirty="0"/>
              <a:t>kitchen version: 1.15.0</a:t>
            </a:r>
          </a:p>
        </p:txBody>
      </p:sp>
      <p:sp>
        <p:nvSpPr>
          <p:cNvPr id="4" name="Text Placeholder 3"/>
          <p:cNvSpPr>
            <a:spLocks noGrp="1"/>
          </p:cNvSpPr>
          <p:nvPr>
            <p:ph type="body" sz="quarter" idx="12"/>
          </p:nvPr>
        </p:nvSpPr>
        <p:spPr/>
        <p:txBody>
          <a:bodyPr/>
          <a:lstStyle/>
          <a:p>
            <a:r>
              <a:rPr lang="en-US" dirty="0" smtClean="0"/>
              <a:t>chef --version</a:t>
            </a:r>
            <a:endParaRPr lang="en-US" dirty="0"/>
          </a:p>
        </p:txBody>
      </p:sp>
    </p:spTree>
    <p:extLst>
      <p:ext uri="{BB962C8B-B14F-4D97-AF65-F5344CB8AC3E}">
        <p14:creationId xmlns:p14="http://schemas.microsoft.com/office/powerpoint/2010/main" val="40442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70921" y="402596"/>
            <a:ext cx="13411199" cy="664800"/>
          </a:xfrm>
          <a:prstGeom prst="rect">
            <a:avLst/>
          </a:prstGeom>
          <a:noFill/>
          <a:ln>
            <a:noFill/>
          </a:ln>
        </p:spPr>
        <p:txBody>
          <a:bodyPr vert="horz" lIns="109720" tIns="109720" rIns="109720" bIns="109720" rtlCol="0" anchor="t" anchorCtr="0">
            <a:noAutofit/>
          </a:bodyPr>
          <a:lstStyle/>
          <a:p>
            <a:pPr>
              <a:buSzPct val="25000"/>
            </a:pPr>
            <a:r>
              <a:rPr lang="en"/>
              <a:t>Chef DK - The Chef Development Kit</a:t>
            </a:r>
          </a:p>
        </p:txBody>
      </p:sp>
      <p:sp>
        <p:nvSpPr>
          <p:cNvPr id="945" name="Shape 945"/>
          <p:cNvSpPr txBox="1"/>
          <p:nvPr/>
        </p:nvSpPr>
        <p:spPr>
          <a:xfrm>
            <a:off x="582022" y="3032622"/>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Chef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Extend with rules to enforce organizational Chef development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Enforce compliance &amp; security practices </a:t>
            </a:r>
          </a:p>
        </p:txBody>
      </p:sp>
      <p:sp>
        <p:nvSpPr>
          <p:cNvPr id="946" name="Shape 946"/>
          <p:cNvSpPr/>
          <p:nvPr/>
        </p:nvSpPr>
        <p:spPr>
          <a:xfrm>
            <a:off x="582022"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Foodcritic</a:t>
            </a:r>
          </a:p>
          <a:p>
            <a:pPr>
              <a:buClr>
                <a:schemeClr val="accent3"/>
              </a:buClr>
              <a:buSzPct val="25000"/>
            </a:pPr>
            <a:r>
              <a:rPr lang="en" sz="1900" b="1">
                <a:solidFill>
                  <a:schemeClr val="accent3"/>
                </a:solidFill>
                <a:latin typeface="Raleway"/>
                <a:ea typeface="Raleway"/>
                <a:cs typeface="Raleway"/>
                <a:sym typeface="Raleway"/>
              </a:rPr>
              <a:t>Test Your “Chef Style”</a:t>
            </a:r>
          </a:p>
        </p:txBody>
      </p:sp>
      <p:sp>
        <p:nvSpPr>
          <p:cNvPr id="947" name="Shape 947"/>
          <p:cNvSpPr txBox="1"/>
          <p:nvPr/>
        </p:nvSpPr>
        <p:spPr>
          <a:xfrm>
            <a:off x="5173403" y="3032622"/>
            <a:ext cx="4326240"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Ruby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potential Ruby errors</a:t>
            </a:r>
          </a:p>
          <a:p>
            <a:pPr marL="1463004" lvl="1" indent="-447029">
              <a:buClr>
                <a:srgbClr val="7D868C"/>
              </a:buClr>
              <a:buSzPct val="25000"/>
            </a:pPr>
            <a:r>
              <a:rPr lang="en" sz="1300">
                <a:solidFill>
                  <a:srgbClr val="7D868C"/>
                </a:solidFill>
                <a:latin typeface="Raleway"/>
                <a:ea typeface="Raleway"/>
                <a:cs typeface="Raleway"/>
                <a:sym typeface="Raleway"/>
              </a:rPr>
              <a:t>Unclosed strings, etc.</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style/convention that helps write better code</a:t>
            </a:r>
          </a:p>
          <a:p>
            <a:pPr marL="1463004" lvl="1" indent="-447029">
              <a:buClr>
                <a:srgbClr val="7D868C"/>
              </a:buClr>
              <a:buSzPct val="25000"/>
            </a:pPr>
            <a:r>
              <a:rPr lang="en" sz="1300">
                <a:solidFill>
                  <a:srgbClr val="7D868C"/>
                </a:solidFill>
                <a:latin typeface="Raleway"/>
                <a:ea typeface="Raleway"/>
                <a:cs typeface="Raleway"/>
                <a:sym typeface="Raleway"/>
              </a:rPr>
              <a:t>Single quotes vs. double quotes</a:t>
            </a:r>
          </a:p>
        </p:txBody>
      </p:sp>
      <p:sp>
        <p:nvSpPr>
          <p:cNvPr id="948" name="Shape 948"/>
          <p:cNvSpPr/>
          <p:nvPr/>
        </p:nvSpPr>
        <p:spPr>
          <a:xfrm>
            <a:off x="5173371"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CookStyle</a:t>
            </a:r>
          </a:p>
          <a:p>
            <a:pPr>
              <a:buClr>
                <a:schemeClr val="accent3"/>
              </a:buClr>
              <a:buSzPct val="25000"/>
            </a:pPr>
            <a:r>
              <a:rPr lang="en" sz="1900" b="1">
                <a:solidFill>
                  <a:schemeClr val="accent3"/>
                </a:solidFill>
                <a:latin typeface="Raleway"/>
                <a:ea typeface="Raleway"/>
                <a:cs typeface="Raleway"/>
                <a:sym typeface="Raleway"/>
              </a:rPr>
              <a:t>Validate your Ruby</a:t>
            </a:r>
          </a:p>
        </p:txBody>
      </p:sp>
      <p:sp>
        <p:nvSpPr>
          <p:cNvPr id="949" name="Shape 949"/>
          <p:cNvSpPr txBox="1"/>
          <p:nvPr/>
        </p:nvSpPr>
        <p:spPr>
          <a:xfrm>
            <a:off x="9889773" y="3032621"/>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will run </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Testing for more Chef advanced use cases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Useful for regression testing </a:t>
            </a:r>
          </a:p>
          <a:p>
            <a:pPr>
              <a:spcBef>
                <a:spcPts val="800"/>
              </a:spcBef>
              <a:buClr>
                <a:srgbClr val="000000"/>
              </a:buClr>
            </a:pPr>
            <a:endParaRPr sz="1400">
              <a:solidFill>
                <a:srgbClr val="7D868C"/>
              </a:solidFill>
              <a:latin typeface="Raleway"/>
              <a:ea typeface="Raleway"/>
              <a:cs typeface="Raleway"/>
              <a:sym typeface="Raleway"/>
            </a:endParaRPr>
          </a:p>
        </p:txBody>
      </p:sp>
      <p:sp>
        <p:nvSpPr>
          <p:cNvPr id="950" name="Shape 950"/>
          <p:cNvSpPr/>
          <p:nvPr/>
        </p:nvSpPr>
        <p:spPr>
          <a:xfrm>
            <a:off x="9889755"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ChefSpec</a:t>
            </a:r>
          </a:p>
          <a:p>
            <a:pPr>
              <a:buClr>
                <a:schemeClr val="accent3"/>
              </a:buClr>
              <a:buSzPct val="25000"/>
            </a:pPr>
            <a:r>
              <a:rPr lang="en" sz="1900" b="1">
                <a:solidFill>
                  <a:schemeClr val="accent3"/>
                </a:solidFill>
                <a:latin typeface="Raleway"/>
                <a:ea typeface="Raleway"/>
                <a:cs typeface="Raleway"/>
                <a:sym typeface="Raleway"/>
              </a:rPr>
              <a:t>Simulate Chef</a:t>
            </a:r>
          </a:p>
        </p:txBody>
      </p:sp>
      <p:sp>
        <p:nvSpPr>
          <p:cNvPr id="951" name="Shape 951"/>
          <p:cNvSpPr txBox="1"/>
          <p:nvPr/>
        </p:nvSpPr>
        <p:spPr>
          <a:xfrm>
            <a:off x="582022" y="6330536"/>
            <a:ext cx="619199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Executes your Chef code on an instance or container</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Integrates with Cloud and Virtualization providers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locally before sharing</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Speed development of Chef Cookbooks</a:t>
            </a:r>
          </a:p>
        </p:txBody>
      </p:sp>
      <p:sp>
        <p:nvSpPr>
          <p:cNvPr id="952" name="Shape 952"/>
          <p:cNvSpPr/>
          <p:nvPr/>
        </p:nvSpPr>
        <p:spPr>
          <a:xfrm>
            <a:off x="582022" y="5554814"/>
            <a:ext cx="619199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Test Kitchen</a:t>
            </a:r>
          </a:p>
          <a:p>
            <a:pPr>
              <a:buClr>
                <a:schemeClr val="accent3"/>
              </a:buClr>
              <a:buSzPct val="25000"/>
            </a:pPr>
            <a:r>
              <a:rPr lang="en" sz="1900" b="1">
                <a:solidFill>
                  <a:schemeClr val="accent3"/>
                </a:solidFill>
                <a:latin typeface="Raleway"/>
                <a:ea typeface="Raleway"/>
                <a:cs typeface="Raleway"/>
                <a:sym typeface="Raleway"/>
              </a:rPr>
              <a:t>Let’s do this (almost) for real</a:t>
            </a:r>
          </a:p>
        </p:txBody>
      </p:sp>
      <p:sp>
        <p:nvSpPr>
          <p:cNvPr id="953" name="Shape 953"/>
          <p:cNvSpPr txBox="1"/>
          <p:nvPr/>
        </p:nvSpPr>
        <p:spPr>
          <a:xfrm>
            <a:off x="6921820" y="6335656"/>
            <a:ext cx="709871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Assert the intention of your Chef code</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Verify on live systems that your Chef code produced the correct result</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Confirm your Chef code didn’t not produce compliance drift</a:t>
            </a:r>
          </a:p>
        </p:txBody>
      </p:sp>
      <p:sp>
        <p:nvSpPr>
          <p:cNvPr id="954" name="Shape 954"/>
          <p:cNvSpPr/>
          <p:nvPr/>
        </p:nvSpPr>
        <p:spPr>
          <a:xfrm>
            <a:off x="6921772" y="5554814"/>
            <a:ext cx="709871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InSpec</a:t>
            </a:r>
          </a:p>
          <a:p>
            <a:pPr>
              <a:buClr>
                <a:schemeClr val="accent3"/>
              </a:buClr>
              <a:buSzPct val="25000"/>
            </a:pPr>
            <a:r>
              <a:rPr lang="en" sz="1900" b="1">
                <a:solidFill>
                  <a:schemeClr val="accent3"/>
                </a:solidFill>
                <a:latin typeface="Raleway"/>
                <a:ea typeface="Raleway"/>
                <a:cs typeface="Raleway"/>
                <a:sym typeface="Raleway"/>
              </a:rPr>
              <a:t>Verify automation results &amp; ensure compliance</a:t>
            </a:r>
          </a:p>
        </p:txBody>
      </p:sp>
      <p:cxnSp>
        <p:nvCxnSpPr>
          <p:cNvPr id="955" name="Shape 955"/>
          <p:cNvCxnSpPr/>
          <p:nvPr/>
        </p:nvCxnSpPr>
        <p:spPr>
          <a:xfrm>
            <a:off x="352120" y="5117891"/>
            <a:ext cx="13897920" cy="0"/>
          </a:xfrm>
          <a:prstGeom prst="straightConnector1">
            <a:avLst/>
          </a:prstGeom>
          <a:noFill/>
          <a:ln w="9525" cap="flat" cmpd="sng">
            <a:solidFill>
              <a:schemeClr val="accent1"/>
            </a:solidFill>
            <a:prstDash val="solid"/>
            <a:round/>
            <a:headEnd type="none" w="med" len="med"/>
            <a:tailEnd type="none" w="med" len="med"/>
          </a:ln>
        </p:spPr>
      </p:cxnSp>
      <p:cxnSp>
        <p:nvCxnSpPr>
          <p:cNvPr id="956" name="Shape 956"/>
          <p:cNvCxnSpPr/>
          <p:nvPr/>
        </p:nvCxnSpPr>
        <p:spPr>
          <a:xfrm>
            <a:off x="497316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7" name="Shape 957"/>
          <p:cNvCxnSpPr/>
          <p:nvPr/>
        </p:nvCxnSpPr>
        <p:spPr>
          <a:xfrm>
            <a:off x="969992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8" name="Shape 958"/>
          <p:cNvCxnSpPr/>
          <p:nvPr/>
        </p:nvCxnSpPr>
        <p:spPr>
          <a:xfrm>
            <a:off x="6148180" y="5554810"/>
            <a:ext cx="0" cy="2272800"/>
          </a:xfrm>
          <a:prstGeom prst="straightConnector1">
            <a:avLst/>
          </a:prstGeom>
          <a:noFill/>
          <a:ln w="9525" cap="flat" cmpd="sng">
            <a:solidFill>
              <a:schemeClr val="accent2"/>
            </a:solidFill>
            <a:prstDash val="solid"/>
            <a:round/>
            <a:headEnd type="none" w="med" len="med"/>
            <a:tailEnd type="none" w="med" len="med"/>
          </a:ln>
        </p:spPr>
      </p:cxnSp>
      <p:sp>
        <p:nvSpPr>
          <p:cNvPr id="959" name="Shape 959"/>
          <p:cNvSpPr txBox="1"/>
          <p:nvPr/>
        </p:nvSpPr>
        <p:spPr>
          <a:xfrm>
            <a:off x="609600" y="1869712"/>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FAST INEXPENSIVE TESTING</a:t>
            </a:r>
          </a:p>
        </p:txBody>
      </p:sp>
      <p:sp>
        <p:nvSpPr>
          <p:cNvPr id="960" name="Shape 960"/>
          <p:cNvSpPr txBox="1"/>
          <p:nvPr/>
        </p:nvSpPr>
        <p:spPr>
          <a:xfrm>
            <a:off x="609600" y="5179106"/>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DEEP INTEGRATION TESTING</a:t>
            </a:r>
          </a:p>
        </p:txBody>
      </p:sp>
      <p:sp>
        <p:nvSpPr>
          <p:cNvPr id="961" name="Shape 961"/>
          <p:cNvSpPr txBox="1">
            <a:spLocks noGrp="1"/>
          </p:cNvSpPr>
          <p:nvPr>
            <p:ph type="body" idx="4294967295"/>
          </p:nvPr>
        </p:nvSpPr>
        <p:spPr>
          <a:xfrm>
            <a:off x="609602" y="1247042"/>
            <a:ext cx="13411199" cy="443039"/>
          </a:xfrm>
          <a:prstGeom prst="rect">
            <a:avLst/>
          </a:prstGeom>
          <a:noFill/>
          <a:ln>
            <a:noFill/>
          </a:ln>
        </p:spPr>
        <p:txBody>
          <a:bodyPr vert="horz" lIns="0" tIns="0" rIns="0" bIns="0" rtlCol="0" anchor="t" anchorCtr="0">
            <a:noAutofit/>
          </a:bodyPr>
          <a:lstStyle/>
          <a:p>
            <a:pPr>
              <a:spcBef>
                <a:spcPts val="0"/>
              </a:spcBef>
              <a:buClr>
                <a:schemeClr val="dk2"/>
              </a:buClr>
              <a:buSzPct val="25000"/>
            </a:pPr>
            <a:r>
              <a:rPr lang="en" sz="2200">
                <a:solidFill>
                  <a:schemeClr val="accent3"/>
                </a:solidFill>
              </a:rPr>
              <a:t>Definitive tooling for local development of Chef code &amp; Infrastructure as Code development</a:t>
            </a:r>
          </a:p>
        </p:txBody>
      </p:sp>
    </p:spTree>
    <p:extLst>
      <p:ext uri="{BB962C8B-B14F-4D97-AF65-F5344CB8AC3E}">
        <p14:creationId xmlns:p14="http://schemas.microsoft.com/office/powerpoint/2010/main" val="11363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cstate="print">
            <a:alphaModFix/>
            <a:extLst>
              <a:ext uri="{28A0092B-C50C-407E-A947-70E740481C1C}">
                <a14:useLocalDpi xmlns:a14="http://schemas.microsoft.com/office/drawing/2010/main"/>
              </a:ext>
            </a:extLst>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302979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325341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36002956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0465410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27637719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2412974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352353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a:t>Programmatically provision and configure components</a:t>
            </a:r>
          </a:p>
          <a:p>
            <a:r>
              <a:rPr lang="en-US" dirty="0"/>
              <a:t>Treat like any other code base</a:t>
            </a:r>
          </a:p>
          <a:p>
            <a:r>
              <a:rPr lang="en-US" dirty="0"/>
              <a:t>Reconstruct business from code repository, data backup, and compute resources</a:t>
            </a:r>
          </a:p>
        </p:txBody>
      </p:sp>
      <p:pic>
        <p:nvPicPr>
          <p:cNvPr id="5" name="Picture 3"/>
          <p:cNvPicPr>
            <a:picLocks noGrp="1" noChangeAspect="1" noChangeArrowheads="1"/>
          </p:cNvPicPr>
          <p:nvPr>
            <p:ph type="media" sz="quarter" idx="11"/>
          </p:nvPr>
        </p:nvPicPr>
        <p:blipFill>
          <a:blip r:embed="rId2" cstate="print">
            <a:extLst>
              <a:ext uri="{28A0092B-C50C-407E-A947-70E740481C1C}">
                <a14:useLocalDpi xmlns:a14="http://schemas.microsoft.com/office/drawing/2010/main"/>
              </a:ext>
            </a:extLst>
          </a:blip>
          <a:srcRect/>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147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a:t>
            </a:r>
            <a:r>
              <a:rPr lang="mr-IN" dirty="0" smtClean="0"/>
              <a:t>/</a:t>
            </a:r>
            <a:r>
              <a:rPr lang="en-US" dirty="0" smtClean="0"/>
              <a:t>chef</a:t>
            </a:r>
            <a:r>
              <a:rPr lang="mr-IN" dirty="0" smtClean="0"/>
              <a:t>/</a:t>
            </a:r>
            <a:r>
              <a:rPr lang="mr-IN" dirty="0"/>
              <a:t>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25363940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0745819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219753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32311476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5446294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16423320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0687145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31112"/>
            <a:ext cx="14630400" cy="7767376"/>
          </a:xfrm>
          <a:prstGeom prst="rect">
            <a:avLst/>
          </a:prstGeom>
        </p:spPr>
      </p:pic>
    </p:spTree>
    <p:extLst>
      <p:ext uri="{BB962C8B-B14F-4D97-AF65-F5344CB8AC3E}">
        <p14:creationId xmlns:p14="http://schemas.microsoft.com/office/powerpoint/2010/main" val="209141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3819"/>
            <a:ext cx="14630400" cy="7741962"/>
          </a:xfrm>
          <a:prstGeom prst="rect">
            <a:avLst/>
          </a:prstGeom>
        </p:spPr>
      </p:pic>
    </p:spTree>
    <p:extLst>
      <p:ext uri="{BB962C8B-B14F-4D97-AF65-F5344CB8AC3E}">
        <p14:creationId xmlns:p14="http://schemas.microsoft.com/office/powerpoint/2010/main" val="23767429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49684"/>
            <a:ext cx="14630400" cy="7330242"/>
          </a:xfrm>
          <a:prstGeom prst="rect">
            <a:avLst/>
          </a:prstGeom>
        </p:spPr>
      </p:pic>
    </p:spTree>
    <p:extLst>
      <p:ext uri="{BB962C8B-B14F-4D97-AF65-F5344CB8AC3E}">
        <p14:creationId xmlns:p14="http://schemas.microsoft.com/office/powerpoint/2010/main" val="3861449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Infrastructure as Code</a:t>
            </a:r>
            <a:endParaRPr lang="en-US" dirty="0"/>
          </a:p>
        </p:txBody>
      </p:sp>
      <p:grpSp>
        <p:nvGrpSpPr>
          <p:cNvPr id="21" name="Shape 491"/>
          <p:cNvGrpSpPr/>
          <p:nvPr/>
        </p:nvGrpSpPr>
        <p:grpSpPr>
          <a:xfrm>
            <a:off x="28" y="1232948"/>
            <a:ext cx="14699451" cy="1478486"/>
            <a:chOff x="436525" y="988787"/>
            <a:chExt cx="8556525" cy="415512"/>
          </a:xfrm>
        </p:grpSpPr>
        <p:sp>
          <p:nvSpPr>
            <p:cNvPr id="2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4829"/>
              <a:endParaRPr kern="0">
                <a:solidFill>
                  <a:srgbClr val="000000"/>
                </a:solidFill>
                <a:latin typeface="Arial"/>
                <a:ea typeface="Arial"/>
                <a:cs typeface="Arial"/>
                <a:sym typeface="Arial"/>
              </a:endParaRPr>
            </a:p>
          </p:txBody>
        </p:sp>
        <p:sp>
          <p:nvSpPr>
            <p:cNvPr id="2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4829"/>
              <a:endParaRPr sz="2000" b="1" kern="0">
                <a:solidFill>
                  <a:srgbClr val="000000"/>
                </a:solidFill>
                <a:latin typeface="Arial"/>
                <a:ea typeface="Arial"/>
                <a:cs typeface="Arial"/>
                <a:sym typeface="Arial"/>
              </a:endParaRPr>
            </a:p>
          </p:txBody>
        </p:sp>
      </p:grpSp>
      <p:grpSp>
        <p:nvGrpSpPr>
          <p:cNvPr id="37" name="Group 36"/>
          <p:cNvGrpSpPr/>
          <p:nvPr/>
        </p:nvGrpSpPr>
        <p:grpSpPr>
          <a:xfrm>
            <a:off x="263004" y="1843296"/>
            <a:ext cx="14104393" cy="4898667"/>
            <a:chOff x="227821" y="2269244"/>
            <a:chExt cx="14104393" cy="4898667"/>
          </a:xfrm>
        </p:grpSpPr>
        <p:sp>
          <p:nvSpPr>
            <p:cNvPr id="24" name="Shape 494"/>
            <p:cNvSpPr/>
            <p:nvPr/>
          </p:nvSpPr>
          <p:spPr>
            <a:xfrm>
              <a:off x="227821" y="2269246"/>
              <a:ext cx="4552000" cy="4898133"/>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5" name="Shape 495"/>
            <p:cNvSpPr/>
            <p:nvPr/>
          </p:nvSpPr>
          <p:spPr>
            <a:xfrm>
              <a:off x="5019468" y="2269244"/>
              <a:ext cx="4552000"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6" name="Shape 496"/>
            <p:cNvSpPr/>
            <p:nvPr/>
          </p:nvSpPr>
          <p:spPr>
            <a:xfrm>
              <a:off x="9780175" y="2269244"/>
              <a:ext cx="4551998"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7" name="Shape 497"/>
            <p:cNvSpPr txBox="1"/>
            <p:nvPr/>
          </p:nvSpPr>
          <p:spPr>
            <a:xfrm>
              <a:off x="227867" y="3041538"/>
              <a:ext cx="4552000" cy="1987200"/>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28" name="Shape 498"/>
            <p:cNvSpPr txBox="1"/>
            <p:nvPr/>
          </p:nvSpPr>
          <p:spPr>
            <a:xfrm>
              <a:off x="5019468" y="3041539"/>
              <a:ext cx="4552000"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29" name="Shape 499"/>
            <p:cNvSpPr/>
            <p:nvPr/>
          </p:nvSpPr>
          <p:spPr>
            <a:xfrm>
              <a:off x="227867"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0" name="Shape 500"/>
            <p:cNvSpPr txBox="1"/>
            <p:nvPr/>
          </p:nvSpPr>
          <p:spPr>
            <a:xfrm>
              <a:off x="424254"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BUILD</a:t>
              </a:r>
            </a:p>
          </p:txBody>
        </p:sp>
        <p:sp>
          <p:nvSpPr>
            <p:cNvPr id="31" name="Shape 501"/>
            <p:cNvSpPr/>
            <p:nvPr/>
          </p:nvSpPr>
          <p:spPr>
            <a:xfrm>
              <a:off x="5019490"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2" name="Shape 502"/>
            <p:cNvSpPr txBox="1"/>
            <p:nvPr/>
          </p:nvSpPr>
          <p:spPr>
            <a:xfrm>
              <a:off x="5215468"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DEPLOY</a:t>
              </a:r>
            </a:p>
          </p:txBody>
        </p:sp>
        <p:sp>
          <p:nvSpPr>
            <p:cNvPr id="33" name="Shape 503"/>
            <p:cNvSpPr/>
            <p:nvPr/>
          </p:nvSpPr>
          <p:spPr>
            <a:xfrm>
              <a:off x="9780214"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4" name="Shape 504"/>
            <p:cNvSpPr txBox="1"/>
            <p:nvPr/>
          </p:nvSpPr>
          <p:spPr>
            <a:xfrm>
              <a:off x="9976603"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MANAGE</a:t>
              </a:r>
            </a:p>
          </p:txBody>
        </p:sp>
        <p:sp>
          <p:nvSpPr>
            <p:cNvPr id="35" name="Shape 505"/>
            <p:cNvSpPr txBox="1"/>
            <p:nvPr/>
          </p:nvSpPr>
          <p:spPr>
            <a:xfrm>
              <a:off x="9780196" y="3041520"/>
              <a:ext cx="4426133"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grpSp>
    </p:spTree>
    <p:extLst>
      <p:ext uri="{BB962C8B-B14F-4D97-AF65-F5344CB8AC3E}">
        <p14:creationId xmlns:p14="http://schemas.microsoft.com/office/powerpoint/2010/main" val="25205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2540" y="0"/>
            <a:ext cx="8185355" cy="8229600"/>
          </a:xfrm>
          <a:prstGeom prst="rect">
            <a:avLst/>
          </a:prstGeom>
        </p:spPr>
      </p:pic>
    </p:spTree>
    <p:extLst>
      <p:ext uri="{BB962C8B-B14F-4D97-AF65-F5344CB8AC3E}">
        <p14:creationId xmlns:p14="http://schemas.microsoft.com/office/powerpoint/2010/main" val="423512303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6279320"/>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file resource 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7434890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683775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9940642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5996927"/>
            <a:ext cx="12504439" cy="2077492"/>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The 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354611563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37190828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3278307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2722755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08352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3655156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a:t>
            </a:r>
            <a:endParaRPr lang="en-US" dirty="0"/>
          </a:p>
        </p:txBody>
      </p:sp>
      <p:sp>
        <p:nvSpPr>
          <p:cNvPr id="44" name="Text Placeholder 43"/>
          <p:cNvSpPr>
            <a:spLocks noGrp="1"/>
          </p:cNvSpPr>
          <p:nvPr>
            <p:ph type="body" sz="quarter" idx="11"/>
          </p:nvPr>
        </p:nvSpPr>
        <p:spPr/>
        <p:txBody>
          <a:bodyPr/>
          <a:lstStyle/>
          <a:p>
            <a:r>
              <a:rPr lang="en-US" dirty="0"/>
              <a:t>Write a unit test, watch it fail</a:t>
            </a:r>
          </a:p>
          <a:p>
            <a:r>
              <a:rPr lang="en-US" dirty="0"/>
              <a:t>Write some code</a:t>
            </a:r>
          </a:p>
          <a:p>
            <a:r>
              <a:rPr lang="en-US" dirty="0"/>
              <a:t>Write and run more unit tests</a:t>
            </a:r>
          </a:p>
          <a:p>
            <a:r>
              <a:rPr lang="en-US" dirty="0"/>
              <a:t>Run some integration/acceptance tests</a:t>
            </a:r>
          </a:p>
          <a:p>
            <a:r>
              <a:rPr lang="en-US" dirty="0"/>
              <a:t>Code review</a:t>
            </a:r>
          </a:p>
          <a:p>
            <a:r>
              <a:rPr lang="en-US" dirty="0"/>
              <a:t>Delivery pipeline to production</a:t>
            </a:r>
          </a:p>
          <a:p>
            <a:r>
              <a:rPr lang="en-US" dirty="0"/>
              <a:t>Lowered chance of production </a:t>
            </a:r>
            <a:r>
              <a:rPr lang="en-US" dirty="0" smtClean="0"/>
              <a:t>failure</a:t>
            </a:r>
            <a:endParaRPr lang="en-US" dirty="0"/>
          </a:p>
        </p:txBody>
      </p:sp>
      <p:grpSp>
        <p:nvGrpSpPr>
          <p:cNvPr id="66" name="Group 65"/>
          <p:cNvGrpSpPr/>
          <p:nvPr/>
        </p:nvGrpSpPr>
        <p:grpSpPr>
          <a:xfrm>
            <a:off x="8661429" y="1133364"/>
            <a:ext cx="6115911" cy="6260888"/>
            <a:chOff x="10034133" y="1752269"/>
            <a:chExt cx="6115911" cy="6260888"/>
          </a:xfrm>
        </p:grpSpPr>
        <p:sp>
          <p:nvSpPr>
            <p:cNvPr id="67"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68"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69"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70"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71" name="Shape 661"/>
            <p:cNvCxnSpPr>
              <a:stCxn id="67" idx="2"/>
              <a:endCxn id="68"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2" name="Shape 662"/>
            <p:cNvCxnSpPr>
              <a:stCxn id="68" idx="2"/>
              <a:endCxn id="6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73" name="Shape 663"/>
            <p:cNvCxnSpPr>
              <a:stCxn id="68" idx="1"/>
              <a:endCxn id="6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4" name="Shape 664"/>
            <p:cNvCxnSpPr>
              <a:stCxn id="69" idx="2"/>
              <a:endCxn id="70"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5" name="Shape 665"/>
            <p:cNvCxnSpPr>
              <a:stCxn id="70" idx="1"/>
              <a:endCxn id="6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76" name="Shape 666"/>
            <p:cNvCxnSpPr>
              <a:stCxn id="70" idx="3"/>
              <a:endCxn id="6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7" name="Shape 667"/>
            <p:cNvCxnSpPr>
              <a:stCxn id="7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78"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79" name="Shape 669"/>
            <p:cNvCxnSpPr>
              <a:stCxn id="78" idx="4"/>
              <a:endCxn id="67"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8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8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8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8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190592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27" y="6252421"/>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resource to test configuration data for the </a:t>
            </a:r>
            <a:r>
              <a:rPr lang="en-US" sz="3200" dirty="0" err="1">
                <a:solidFill>
                  <a:srgbClr val="FFFFFF"/>
                </a:solidFill>
                <a:latin typeface="Arial" charset="0"/>
                <a:ea typeface="ＭＳ Ｐゴシック" charset="0"/>
                <a:cs typeface="ＭＳ Ｐゴシック" charset="0"/>
              </a:rPr>
              <a:t>OpenSSH</a:t>
            </a:r>
            <a:r>
              <a:rPr lang="en-US" sz="3200" dirty="0">
                <a:solidFill>
                  <a:srgbClr val="FFFFFF"/>
                </a:solidFill>
                <a:latin typeface="Arial" charset="0"/>
                <a:ea typeface="ＭＳ Ｐゴシック" charset="0"/>
                <a:cs typeface="ＭＳ Ｐゴシック" charset="0"/>
              </a:rPr>
              <a:t> daemon located at /</a:t>
            </a:r>
            <a:r>
              <a:rPr lang="en-US" sz="3200" dirty="0" err="1">
                <a:solidFill>
                  <a:srgbClr val="FFFFFF"/>
                </a:solidFill>
                <a:latin typeface="Arial" charset="0"/>
                <a:ea typeface="ＭＳ Ｐゴシック" charset="0"/>
                <a:cs typeface="ＭＳ Ｐゴシック" charset="0"/>
              </a:rPr>
              <a:t>etc</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on Linux and Unix platforms. </a:t>
            </a:r>
          </a:p>
        </p:txBody>
      </p:sp>
    </p:spTree>
    <p:extLst>
      <p:ext uri="{BB962C8B-B14F-4D97-AF65-F5344CB8AC3E}">
        <p14:creationId xmlns:p14="http://schemas.microsoft.com/office/powerpoint/2010/main" val="27655700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4141257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58970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17782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597" tIns="109597" rIns="109597" bIns="109597" anchor="t" anchorCtr="0">
            <a:noAutofit/>
          </a:bodyPr>
          <a:lstStyle/>
          <a:p>
            <a:pPr>
              <a:buClr>
                <a:schemeClr val="accent1"/>
              </a:buClr>
              <a:buSzPct val="25000"/>
            </a:pPr>
            <a:r>
              <a:rPr lang="en-US" sz="4800" dirty="0"/>
              <a:t>Different ways to run </a:t>
            </a:r>
            <a:r>
              <a:rPr lang="en-US" sz="4800" dirty="0" err="1"/>
              <a:t>InSpec</a:t>
            </a:r>
            <a:endParaRPr lang="en-US" sz="4800" dirty="0"/>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6">
              <a:lnSpc>
                <a:spcPct val="100000"/>
              </a:lnSpc>
              <a:spcBef>
                <a:spcPts val="0"/>
              </a:spcBef>
              <a:spcAft>
                <a:spcPts val="0"/>
              </a:spcAft>
              <a:buClr>
                <a:schemeClr val="dk2"/>
              </a:buClr>
            </a:pPr>
            <a:r>
              <a:rPr lang="en-US">
                <a:solidFill>
                  <a:srgbClr val="333333"/>
                </a:solidFill>
              </a:rPr>
              <a:t>Test a machine remotely via SSH</a:t>
            </a:r>
          </a:p>
          <a:p>
            <a:pPr indent="-111716">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479"/>
            <a:endParaRPr sz="1800" kern="0">
              <a:solidFill>
                <a:srgbClr val="FFFFFF"/>
              </a:solidFill>
              <a:latin typeface="Consolas"/>
              <a:ea typeface="Consolas"/>
              <a:cs typeface="Consolas"/>
              <a:sym typeface="Consolas"/>
            </a:endParaRPr>
          </a:p>
          <a:p>
            <a:pPr defTabSz="1462479"/>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597" tIns="109597" rIns="109597" bIns="109597"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2079158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500" dirty="0"/>
              <a:t>$ </a:t>
            </a:r>
            <a:r>
              <a:rPr lang="en-US" sz="1500" dirty="0" err="1"/>
              <a:t>inspec</a:t>
            </a:r>
            <a:r>
              <a:rPr lang="en-US" sz="1500" dirty="0"/>
              <a:t> exec </a:t>
            </a:r>
            <a:r>
              <a:rPr lang="en-US" sz="1500" dirty="0" err="1"/>
              <a:t>ssh</a:t>
            </a:r>
            <a:r>
              <a:rPr lang="en-US" sz="1500" dirty="0"/>
              <a:t> -t </a:t>
            </a:r>
            <a:r>
              <a:rPr lang="en-US" sz="1500" dirty="0" err="1"/>
              <a:t>ssh</a:t>
            </a:r>
            <a:r>
              <a:rPr lang="en-US" sz="15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111924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2858113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3570689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424684735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557436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Testing and Why it Matters</a:t>
            </a:r>
            <a:endParaRPr lang="en-US" dirty="0"/>
          </a:p>
        </p:txBody>
      </p:sp>
      <p:grpSp>
        <p:nvGrpSpPr>
          <p:cNvPr id="44" name="Group 43"/>
          <p:cNvGrpSpPr/>
          <p:nvPr/>
        </p:nvGrpSpPr>
        <p:grpSpPr>
          <a:xfrm>
            <a:off x="-812800" y="1239460"/>
            <a:ext cx="16256000" cy="6990143"/>
            <a:chOff x="17111" y="2153904"/>
            <a:chExt cx="16256000" cy="6990143"/>
          </a:xfrm>
        </p:grpSpPr>
        <p:grpSp>
          <p:nvGrpSpPr>
            <p:cNvPr id="45" name="Shape 681"/>
            <p:cNvGrpSpPr/>
            <p:nvPr/>
          </p:nvGrpSpPr>
          <p:grpSpPr>
            <a:xfrm>
              <a:off x="1246043" y="2154015"/>
              <a:ext cx="6156800" cy="4463852"/>
              <a:chOff x="1227624" y="1287825"/>
              <a:chExt cx="3463200" cy="3227400"/>
            </a:xfrm>
          </p:grpSpPr>
          <p:cxnSp>
            <p:nvCxnSpPr>
              <p:cNvPr id="80" name="Shape 682"/>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81" name="Shape 683"/>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46"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47"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48"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49"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50" name="Shape 688"/>
            <p:cNvCxnSpPr/>
            <p:nvPr/>
          </p:nvCxnSpPr>
          <p:spPr>
            <a:xfrm>
              <a:off x="2820844" y="3210414"/>
              <a:ext cx="0" cy="3250667"/>
            </a:xfrm>
            <a:prstGeom prst="straightConnector1">
              <a:avLst/>
            </a:prstGeom>
            <a:noFill/>
            <a:ln w="28575" cap="flat" cmpd="sng">
              <a:solidFill>
                <a:srgbClr val="435464"/>
              </a:solidFill>
              <a:prstDash val="dot"/>
              <a:round/>
              <a:headEnd type="none" w="lg" len="lg"/>
              <a:tailEnd type="none" w="lg" len="lg"/>
            </a:ln>
          </p:spPr>
        </p:cxnSp>
        <p:cxnSp>
          <p:nvCxnSpPr>
            <p:cNvPr id="51" name="Shape 689"/>
            <p:cNvCxnSpPr/>
            <p:nvPr/>
          </p:nvCxnSpPr>
          <p:spPr>
            <a:xfrm>
              <a:off x="5697600" y="5315289"/>
              <a:ext cx="0" cy="1145600"/>
            </a:xfrm>
            <a:prstGeom prst="straightConnector1">
              <a:avLst/>
            </a:prstGeom>
            <a:noFill/>
            <a:ln w="28575" cap="flat" cmpd="sng">
              <a:solidFill>
                <a:srgbClr val="435464"/>
              </a:solidFill>
              <a:prstDash val="dot"/>
              <a:round/>
              <a:headEnd type="none" w="lg" len="lg"/>
              <a:tailEnd type="none" w="lg" len="lg"/>
            </a:ln>
          </p:spPr>
        </p:cxnSp>
        <p:cxnSp>
          <p:nvCxnSpPr>
            <p:cNvPr id="52" name="Shape 690"/>
            <p:cNvCxnSpPr/>
            <p:nvPr/>
          </p:nvCxnSpPr>
          <p:spPr>
            <a:xfrm>
              <a:off x="4324444" y="4302823"/>
              <a:ext cx="0" cy="2157867"/>
            </a:xfrm>
            <a:prstGeom prst="straightConnector1">
              <a:avLst/>
            </a:prstGeom>
            <a:noFill/>
            <a:ln w="28575" cap="flat" cmpd="sng">
              <a:solidFill>
                <a:srgbClr val="435464"/>
              </a:solidFill>
              <a:prstDash val="dot"/>
              <a:round/>
              <a:headEnd type="none" w="lg" len="lg"/>
              <a:tailEnd type="none" w="lg" len="lg"/>
            </a:ln>
          </p:spPr>
        </p:cxnSp>
        <p:sp>
          <p:nvSpPr>
            <p:cNvPr id="53"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manual</a:t>
              </a:r>
            </a:p>
            <a:p>
              <a:pPr algn="ctr" defTabSz="1624829">
                <a:defRPr/>
              </a:pPr>
              <a:r>
                <a:rPr lang="en-US" sz="1400" kern="0">
                  <a:solidFill>
                    <a:srgbClr val="000000"/>
                  </a:solidFill>
                  <a:latin typeface="Raleway"/>
                  <a:ea typeface="Raleway"/>
                  <a:cs typeface="Raleway"/>
                  <a:sym typeface="Raleway"/>
                </a:rPr>
                <a:t>tests</a:t>
              </a:r>
            </a:p>
          </p:txBody>
        </p:sp>
        <p:sp>
          <p:nvSpPr>
            <p:cNvPr id="54"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55"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integration</a:t>
              </a:r>
            </a:p>
            <a:p>
              <a:pPr algn="ctr" defTabSz="1624829">
                <a:defRPr/>
              </a:pPr>
              <a:r>
                <a:rPr lang="en-US" sz="1400" kern="0">
                  <a:solidFill>
                    <a:srgbClr val="000000"/>
                  </a:solidFill>
                  <a:latin typeface="Raleway"/>
                  <a:ea typeface="Raleway"/>
                  <a:cs typeface="Raleway"/>
                  <a:sym typeface="Raleway"/>
                </a:rPr>
                <a:t>tests</a:t>
              </a:r>
            </a:p>
          </p:txBody>
        </p:sp>
        <p:sp>
          <p:nvSpPr>
            <p:cNvPr id="56"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unit</a:t>
              </a:r>
            </a:p>
            <a:p>
              <a:pPr algn="ctr" defTabSz="1624829">
                <a:defRPr/>
              </a:pPr>
              <a:r>
                <a:rPr lang="en-US" sz="1400" kern="0">
                  <a:solidFill>
                    <a:srgbClr val="000000"/>
                  </a:solidFill>
                  <a:latin typeface="Raleway"/>
                  <a:ea typeface="Raleway"/>
                  <a:cs typeface="Raleway"/>
                  <a:sym typeface="Raleway"/>
                </a:rPr>
                <a:t>tests</a:t>
              </a:r>
            </a:p>
          </p:txBody>
        </p:sp>
        <p:grpSp>
          <p:nvGrpSpPr>
            <p:cNvPr id="57" name="Shape 695"/>
            <p:cNvGrpSpPr/>
            <p:nvPr/>
          </p:nvGrpSpPr>
          <p:grpSpPr>
            <a:xfrm>
              <a:off x="8448579" y="2153941"/>
              <a:ext cx="6681554" cy="4936807"/>
              <a:chOff x="4752325" y="1287775"/>
              <a:chExt cx="3758374" cy="3569349"/>
            </a:xfrm>
          </p:grpSpPr>
          <p:grpSp>
            <p:nvGrpSpPr>
              <p:cNvPr id="64" name="Shape 696"/>
              <p:cNvGrpSpPr/>
              <p:nvPr/>
            </p:nvGrpSpPr>
            <p:grpSpPr>
              <a:xfrm>
                <a:off x="5047499" y="1287825"/>
                <a:ext cx="3463199" cy="3227400"/>
                <a:chOff x="1227624" y="1287825"/>
                <a:chExt cx="3463200" cy="3227400"/>
              </a:xfrm>
            </p:grpSpPr>
            <p:cxnSp>
              <p:nvCxnSpPr>
                <p:cNvPr id="78" name="Shape 697"/>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79" name="Shape 698"/>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65"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66"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67"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68"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69" name="Shape 703"/>
              <p:cNvCxnSpPr/>
              <p:nvPr/>
            </p:nvCxnSpPr>
            <p:spPr>
              <a:xfrm>
                <a:off x="7667075" y="2051625"/>
                <a:ext cx="0" cy="2350200"/>
              </a:xfrm>
              <a:prstGeom prst="straightConnector1">
                <a:avLst/>
              </a:prstGeom>
              <a:noFill/>
              <a:ln w="28575" cap="flat" cmpd="sng">
                <a:solidFill>
                  <a:srgbClr val="435464"/>
                </a:solidFill>
                <a:prstDash val="dot"/>
                <a:round/>
                <a:headEnd type="none" w="lg" len="lg"/>
                <a:tailEnd type="none" w="lg" len="lg"/>
              </a:ln>
            </p:spPr>
          </p:cxnSp>
          <p:cxnSp>
            <p:nvCxnSpPr>
              <p:cNvPr id="70" name="Shape 704"/>
              <p:cNvCxnSpPr/>
              <p:nvPr/>
            </p:nvCxnSpPr>
            <p:spPr>
              <a:xfrm>
                <a:off x="6029625" y="3573475"/>
                <a:ext cx="0" cy="828300"/>
              </a:xfrm>
              <a:prstGeom prst="straightConnector1">
                <a:avLst/>
              </a:prstGeom>
              <a:noFill/>
              <a:ln w="28575" cap="flat" cmpd="sng">
                <a:solidFill>
                  <a:srgbClr val="435464"/>
                </a:solidFill>
                <a:prstDash val="dot"/>
                <a:round/>
                <a:headEnd type="none" w="lg" len="lg"/>
                <a:tailEnd type="none" w="lg" len="lg"/>
              </a:ln>
            </p:spPr>
          </p:cxnSp>
          <p:cxnSp>
            <p:nvCxnSpPr>
              <p:cNvPr id="71" name="Shape 705"/>
              <p:cNvCxnSpPr/>
              <p:nvPr/>
            </p:nvCxnSpPr>
            <p:spPr>
              <a:xfrm>
                <a:off x="6848350" y="2841450"/>
                <a:ext cx="0" cy="1560300"/>
              </a:xfrm>
              <a:prstGeom prst="straightConnector1">
                <a:avLst/>
              </a:prstGeom>
              <a:noFill/>
              <a:ln w="28575" cap="flat" cmpd="sng">
                <a:solidFill>
                  <a:srgbClr val="435464"/>
                </a:solidFill>
                <a:prstDash val="dot"/>
                <a:round/>
                <a:headEnd type="none" w="lg" len="lg"/>
                <a:tailEnd type="none" w="lg" len="lg"/>
              </a:ln>
            </p:spPr>
          </p:cxnSp>
          <p:sp>
            <p:nvSpPr>
              <p:cNvPr id="72"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manual session based tests</a:t>
                </a:r>
              </a:p>
            </p:txBody>
          </p:sp>
          <p:sp>
            <p:nvSpPr>
              <p:cNvPr id="73"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74"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API tests</a:t>
                </a:r>
              </a:p>
            </p:txBody>
          </p:sp>
          <p:sp>
            <p:nvSpPr>
              <p:cNvPr id="75"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 automated unit tests</a:t>
                </a:r>
              </a:p>
            </p:txBody>
          </p:sp>
          <p:sp>
            <p:nvSpPr>
              <p:cNvPr id="76"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integration tests</a:t>
                </a:r>
              </a:p>
            </p:txBody>
          </p:sp>
          <p:sp>
            <p:nvSpPr>
              <p:cNvPr id="77"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component tests</a:t>
                </a:r>
              </a:p>
            </p:txBody>
          </p:sp>
        </p:grpSp>
        <p:sp>
          <p:nvSpPr>
            <p:cNvPr id="58" name="Shape 712"/>
            <p:cNvSpPr/>
            <p:nvPr/>
          </p:nvSpPr>
          <p:spPr>
            <a:xfrm>
              <a:off x="17111" y="7397380"/>
              <a:ext cx="16256000" cy="1746667"/>
            </a:xfrm>
            <a:prstGeom prst="rect">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59"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4829">
                <a:defRPr/>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60"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61"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dirty="0">
                  <a:solidFill>
                    <a:srgbClr val="FFFFFF"/>
                  </a:solidFill>
                  <a:latin typeface="Raleway"/>
                  <a:ea typeface="Raleway"/>
                  <a:cs typeface="Raleway"/>
                  <a:sym typeface="Raleway"/>
                </a:rPr>
                <a:t>Reduces risk</a:t>
              </a:r>
            </a:p>
          </p:txBody>
        </p:sp>
        <p:sp>
          <p:nvSpPr>
            <p:cNvPr id="62"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63" name="Shape 717"/>
            <p:cNvCxnSpPr/>
            <p:nvPr/>
          </p:nvCxnSpPr>
          <p:spPr>
            <a:xfrm>
              <a:off x="11180178" y="7688580"/>
              <a:ext cx="0" cy="1164267"/>
            </a:xfrm>
            <a:prstGeom prst="straightConnector1">
              <a:avLst/>
            </a:prstGeom>
            <a:noFill/>
            <a:ln w="19050" cap="flat" cmpd="sng">
              <a:solidFill>
                <a:srgbClr val="F18B21"/>
              </a:solidFill>
              <a:prstDash val="solid"/>
              <a:round/>
              <a:headEnd type="none" w="lg" len="lg"/>
              <a:tailEnd type="none" w="lg" len="lg"/>
            </a:ln>
          </p:spPr>
        </p:cxnSp>
      </p:grpSp>
    </p:spTree>
    <p:extLst>
      <p:ext uri="{BB962C8B-B14F-4D97-AF65-F5344CB8AC3E}">
        <p14:creationId xmlns:p14="http://schemas.microsoft.com/office/powerpoint/2010/main" val="317504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100" dirty="0" err="1">
                <a:solidFill>
                  <a:srgbClr val="000000"/>
                </a:solidFill>
              </a:rPr>
              <a:t>control</a:t>
            </a:r>
            <a:r>
              <a:rPr lang="tr-TR" sz="1100" dirty="0">
                <a:solidFill>
                  <a:srgbClr val="000000"/>
                </a:solidFill>
              </a:rPr>
              <a:t> </a:t>
            </a:r>
            <a:r>
              <a:rPr lang="tr-TR" sz="1100" dirty="0">
                <a:solidFill>
                  <a:srgbClr val="4E9A06"/>
                </a:solidFill>
              </a:rPr>
              <a:t>'5.2.2' </a:t>
            </a:r>
            <a:r>
              <a:rPr lang="tr-TR" sz="1100" b="1" dirty="0">
                <a:solidFill>
                  <a:srgbClr val="204A87"/>
                </a:solidFill>
              </a:rPr>
              <a:t>do</a:t>
            </a:r>
          </a:p>
          <a:p>
            <a:r>
              <a:rPr lang="mr-IN" sz="1100" dirty="0"/>
              <a:t>    </a:t>
            </a:r>
            <a:r>
              <a:rPr lang="mr-IN" sz="1100" dirty="0">
                <a:solidFill>
                  <a:srgbClr val="000000"/>
                </a:solidFill>
              </a:rPr>
              <a:t>impact </a:t>
            </a:r>
            <a:r>
              <a:rPr lang="mr-IN" sz="1100" b="1" dirty="0">
                <a:solidFill>
                  <a:srgbClr val="0000CF"/>
                </a:solidFill>
              </a:rPr>
              <a:t>1</a:t>
            </a:r>
            <a:r>
              <a:rPr lang="mr-IN" sz="1100" b="1" dirty="0">
                <a:solidFill>
                  <a:srgbClr val="CE5C00"/>
                </a:solidFill>
              </a:rPr>
              <a:t>.</a:t>
            </a:r>
            <a:r>
              <a:rPr lang="mr-IN" sz="1100" b="1" dirty="0">
                <a:solidFill>
                  <a:srgbClr val="0000CF"/>
                </a:solidFill>
              </a:rPr>
              <a:t>0</a:t>
            </a:r>
          </a:p>
          <a:p>
            <a:r>
              <a:rPr lang="mr-IN" sz="1100" dirty="0"/>
              <a:t>    </a:t>
            </a:r>
          </a:p>
          <a:p>
            <a:r>
              <a:rPr lang="en-US" sz="1100" dirty="0"/>
              <a:t>    </a:t>
            </a:r>
            <a:r>
              <a:rPr lang="en-US" sz="1100" dirty="0">
                <a:solidFill>
                  <a:srgbClr val="000000"/>
                </a:solidFill>
              </a:rPr>
              <a:t>title </a:t>
            </a:r>
            <a:r>
              <a:rPr lang="en-US" sz="1100" dirty="0">
                <a:solidFill>
                  <a:srgbClr val="4E9A06"/>
                </a:solidFill>
              </a:rPr>
              <a:t>'Ensure SSH Protocol is set to 2'</a:t>
            </a:r>
          </a:p>
          <a:p>
            <a:r>
              <a:rPr lang="mr-IN" sz="1100" dirty="0"/>
              <a:t>    </a:t>
            </a:r>
          </a:p>
          <a:p>
            <a:r>
              <a:rPr lang="mr-IN" sz="1100" dirty="0"/>
              <a:t>    </a:t>
            </a:r>
            <a:r>
              <a:rPr lang="mr-IN" sz="1100" dirty="0">
                <a:solidFill>
                  <a:srgbClr val="000000"/>
                </a:solidFill>
              </a:rPr>
              <a:t>desc </a:t>
            </a:r>
            <a:r>
              <a:rPr lang="mr-IN" sz="1100" b="1" dirty="0">
                <a:solidFill>
                  <a:srgbClr val="CE5C00"/>
                </a:solidFill>
              </a:rPr>
              <a:t>&lt;&lt;-</a:t>
            </a:r>
            <a:r>
              <a:rPr lang="mr-IN" sz="1100" b="1" dirty="0">
                <a:solidFill>
                  <a:srgbClr val="000000"/>
                </a:solidFill>
              </a:rPr>
              <a:t>EOF</a:t>
            </a:r>
          </a:p>
          <a:p>
            <a:r>
              <a:rPr lang="en-US" sz="1100" dirty="0">
                <a:solidFill>
                  <a:srgbClr val="4E9A06"/>
                </a:solidFill>
              </a:rPr>
              <a:t>      SSH supports two different and incompatible protocols: SSH1 and SSH2. </a:t>
            </a:r>
          </a:p>
          <a:p>
            <a:r>
              <a:rPr lang="en-US" sz="1100" dirty="0">
                <a:solidFill>
                  <a:srgbClr val="4E9A06"/>
                </a:solidFill>
              </a:rPr>
              <a:t>      SSH1 was the original protocol and was subject to security issues. </a:t>
            </a:r>
          </a:p>
          <a:p>
            <a:r>
              <a:rPr lang="en-US" sz="1100" dirty="0">
                <a:solidFill>
                  <a:srgbClr val="4E9A06"/>
                </a:solidFill>
              </a:rPr>
              <a:t>      SSH2 is more advanced and secure.</a:t>
            </a:r>
          </a:p>
          <a:p>
            <a:r>
              <a:rPr lang="mr-IN" sz="1100" dirty="0">
                <a:solidFill>
                  <a:srgbClr val="4E9A06"/>
                </a:solidFill>
              </a:rPr>
              <a:t>      </a:t>
            </a:r>
          </a:p>
          <a:p>
            <a:r>
              <a:rPr lang="en-US" sz="1100" dirty="0">
                <a:solidFill>
                  <a:srgbClr val="4E9A06"/>
                </a:solidFill>
              </a:rPr>
              <a:t>      SSH v1 suffers from insecurities that do not affect SSH v2.</a:t>
            </a:r>
          </a:p>
          <a:p>
            <a:r>
              <a:rPr lang="mr-IN" sz="1100" dirty="0">
                <a:solidFill>
                  <a:srgbClr val="000000"/>
                </a:solidFill>
              </a:rPr>
              <a:t>    EOF</a:t>
            </a:r>
          </a:p>
          <a:p>
            <a:r>
              <a:rPr lang="mr-IN" sz="1100" dirty="0"/>
              <a:t>    </a:t>
            </a:r>
          </a:p>
          <a:p>
            <a:r>
              <a:rPr lang="en-US" sz="1100" dirty="0"/>
              <a:t>    </a:t>
            </a:r>
            <a:r>
              <a:rPr lang="en-US" sz="1100" dirty="0">
                <a:solidFill>
                  <a:srgbClr val="000000"/>
                </a:solidFill>
              </a:rPr>
              <a:t>tag </a:t>
            </a:r>
            <a:r>
              <a:rPr lang="en-US" sz="1100" dirty="0">
                <a:solidFill>
                  <a:srgbClr val="4E9A06"/>
                </a:solidFill>
              </a:rPr>
              <a:t>'</a:t>
            </a:r>
            <a:r>
              <a:rPr lang="en-US" sz="1100" dirty="0" err="1">
                <a:solidFill>
                  <a:srgbClr val="4E9A06"/>
                </a:solidFill>
              </a:rPr>
              <a:t>ssh</a:t>
            </a:r>
            <a:r>
              <a:rPr lang="en-US" sz="1100" dirty="0">
                <a:solidFill>
                  <a:srgbClr val="4E9A06"/>
                </a:solidFill>
              </a:rPr>
              <a:t>'</a:t>
            </a:r>
            <a:r>
              <a:rPr lang="en-US" sz="1100" b="1" dirty="0">
                <a:solidFill>
                  <a:srgbClr val="000000"/>
                </a:solidFill>
              </a:rPr>
              <a:t>, </a:t>
            </a:r>
            <a:r>
              <a:rPr lang="en-US" sz="1100" b="1" dirty="0">
                <a:solidFill>
                  <a:srgbClr val="4E9A06"/>
                </a:solidFill>
              </a:rPr>
              <a:t>'</a:t>
            </a:r>
            <a:r>
              <a:rPr lang="en-US" sz="1100" b="1" dirty="0" err="1">
                <a:solidFill>
                  <a:srgbClr val="4E9A06"/>
                </a:solidFill>
              </a:rPr>
              <a:t>sshd</a:t>
            </a:r>
            <a:r>
              <a:rPr lang="en-US" sz="1100" b="1" dirty="0">
                <a:solidFill>
                  <a:srgbClr val="4E9A06"/>
                </a:solidFill>
              </a:rPr>
              <a:t>'</a:t>
            </a:r>
            <a:r>
              <a:rPr lang="en-US" sz="1100" b="1" dirty="0">
                <a:solidFill>
                  <a:srgbClr val="000000"/>
                </a:solidFill>
              </a:rPr>
              <a:t>, </a:t>
            </a:r>
            <a:r>
              <a:rPr lang="en-US" sz="1100" b="1" dirty="0">
                <a:solidFill>
                  <a:srgbClr val="4E9A06"/>
                </a:solidFill>
              </a:rPr>
              <a:t>'server'</a:t>
            </a:r>
            <a:r>
              <a:rPr lang="en-US" sz="1100" b="1" dirty="0">
                <a:solidFill>
                  <a:srgbClr val="000000"/>
                </a:solidFill>
              </a:rPr>
              <a:t>, </a:t>
            </a:r>
            <a:r>
              <a:rPr lang="en-US" sz="1100" b="1" dirty="0">
                <a:solidFill>
                  <a:srgbClr val="4E9A06"/>
                </a:solidFill>
              </a:rPr>
              <a:t>'workstation'</a:t>
            </a:r>
          </a:p>
          <a:p>
            <a:r>
              <a:rPr lang="mr-IN" sz="1100" dirty="0"/>
              <a:t>    </a:t>
            </a:r>
          </a:p>
          <a:p>
            <a:r>
              <a:rPr lang="en-US" sz="1100" dirty="0"/>
              <a:t>    </a:t>
            </a:r>
            <a:r>
              <a:rPr lang="en-US" sz="1100" dirty="0">
                <a:solidFill>
                  <a:srgbClr val="000000"/>
                </a:solidFill>
              </a:rPr>
              <a:t>ref </a:t>
            </a:r>
            <a:r>
              <a:rPr lang="en-US" sz="1100" dirty="0">
                <a:solidFill>
                  <a:srgbClr val="4E9A06"/>
                </a:solidFill>
              </a:rPr>
              <a:t>'SSH Protocol'</a:t>
            </a:r>
            <a:r>
              <a:rPr lang="en-US" sz="1100" b="1" dirty="0">
                <a:solidFill>
                  <a:srgbClr val="000000"/>
                </a:solidFill>
              </a:rPr>
              <a:t>, </a:t>
            </a:r>
            <a:r>
              <a:rPr lang="en-US" sz="1100" b="1" dirty="0" err="1">
                <a:solidFill>
                  <a:srgbClr val="4E9A06"/>
                </a:solidFill>
              </a:rPr>
              <a:t>url</a:t>
            </a:r>
            <a:r>
              <a:rPr lang="en-US" sz="1100" b="1" dirty="0">
                <a:solidFill>
                  <a:srgbClr val="000000"/>
                </a:solidFill>
              </a:rPr>
              <a:t>: </a:t>
            </a:r>
            <a:r>
              <a:rPr lang="en-US" sz="1100" b="1" dirty="0">
                <a:solidFill>
                  <a:srgbClr val="4E9A06"/>
                </a:solidFill>
              </a:rPr>
              <a:t>'https://</a:t>
            </a:r>
            <a:r>
              <a:rPr lang="en-US" sz="1100" b="1" dirty="0" err="1">
                <a:solidFill>
                  <a:srgbClr val="4E9A06"/>
                </a:solidFill>
              </a:rPr>
              <a:t>access.redhat.com</a:t>
            </a:r>
            <a:r>
              <a:rPr lang="en-US" sz="1100" b="1" dirty="0">
                <a:solidFill>
                  <a:srgbClr val="4E9A06"/>
                </a:solidFill>
              </a:rPr>
              <a:t>/documentation/en-US/</a:t>
            </a:r>
            <a:r>
              <a:rPr lang="en-US" sz="1100" b="1" dirty="0" err="1">
                <a:solidFill>
                  <a:srgbClr val="4E9A06"/>
                </a:solidFill>
              </a:rPr>
              <a:t>Red_Hat_Enterprise_Linux</a:t>
            </a:r>
            <a:r>
              <a:rPr lang="en-US" sz="1100" b="1" dirty="0">
                <a:solidFill>
                  <a:srgbClr val="4E9A06"/>
                </a:solidFill>
              </a:rPr>
              <a:t>/7/html/</a:t>
            </a:r>
            <a:r>
              <a:rPr lang="en-US" sz="1100" b="1" dirty="0" err="1">
                <a:solidFill>
                  <a:srgbClr val="4E9A06"/>
                </a:solidFill>
              </a:rPr>
              <a:t>System_Administrators_Guide</a:t>
            </a:r>
            <a:r>
              <a:rPr lang="en-US" sz="1100" b="1" dirty="0">
                <a:solidFill>
                  <a:srgbClr val="4E9A06"/>
                </a:solidFill>
              </a:rPr>
              <a:t>...'</a:t>
            </a:r>
          </a:p>
          <a:p>
            <a:r>
              <a:rPr lang="mr-IN" sz="1100" dirty="0"/>
              <a:t>    </a:t>
            </a:r>
          </a:p>
          <a:p>
            <a:r>
              <a:rPr lang="en-US" sz="1100" dirty="0"/>
              <a:t>    </a:t>
            </a:r>
            <a:r>
              <a:rPr lang="en-US" sz="1100" dirty="0">
                <a:solidFill>
                  <a:srgbClr val="000000"/>
                </a:solidFill>
              </a:rPr>
              <a:t>describe </a:t>
            </a:r>
            <a:r>
              <a:rPr lang="en-US" sz="1100" dirty="0" err="1">
                <a:solidFill>
                  <a:srgbClr val="000000"/>
                </a:solidFill>
              </a:rPr>
              <a:t>sshd_config</a:t>
            </a:r>
            <a:r>
              <a:rPr lang="en-US" sz="1100" dirty="0">
                <a:solidFill>
                  <a:srgbClr val="000000"/>
                </a:solidFill>
              </a:rPr>
              <a:t> </a:t>
            </a:r>
            <a:r>
              <a:rPr lang="en-US" sz="1100" b="1" dirty="0">
                <a:solidFill>
                  <a:srgbClr val="204A87"/>
                </a:solidFill>
              </a:rPr>
              <a:t>do</a:t>
            </a:r>
          </a:p>
          <a:p>
            <a:r>
              <a:rPr lang="en-US" sz="1100" dirty="0"/>
              <a:t>        </a:t>
            </a:r>
            <a:r>
              <a:rPr lang="en-US" sz="1100" dirty="0">
                <a:solidFill>
                  <a:srgbClr val="000000"/>
                </a:solidFill>
              </a:rPr>
              <a:t>its</a:t>
            </a:r>
            <a:r>
              <a:rPr lang="en-US" sz="1100" b="1" dirty="0">
                <a:solidFill>
                  <a:srgbClr val="000000"/>
                </a:solidFill>
              </a:rPr>
              <a:t>(</a:t>
            </a:r>
            <a:r>
              <a:rPr lang="en-US" sz="1100" b="1" dirty="0">
                <a:solidFill>
                  <a:srgbClr val="4E9A06"/>
                </a:solidFill>
              </a:rPr>
              <a:t>'Protocol'</a:t>
            </a:r>
            <a:r>
              <a:rPr lang="en-US" sz="1100" b="1" dirty="0">
                <a:solidFill>
                  <a:srgbClr val="000000"/>
                </a:solidFill>
              </a:rPr>
              <a:t>) { should </a:t>
            </a:r>
            <a:r>
              <a:rPr lang="en-US" sz="1100" b="1" dirty="0" err="1">
                <a:solidFill>
                  <a:srgbClr val="000000"/>
                </a:solidFill>
              </a:rPr>
              <a:t>cmp</a:t>
            </a:r>
            <a:r>
              <a:rPr lang="en-US" sz="1100" b="1" dirty="0">
                <a:solidFill>
                  <a:srgbClr val="000000"/>
                </a:solidFill>
              </a:rPr>
              <a:t> </a:t>
            </a:r>
            <a:r>
              <a:rPr lang="en-US" sz="1100" b="1" dirty="0">
                <a:solidFill>
                  <a:srgbClr val="0000CF"/>
                </a:solidFill>
              </a:rPr>
              <a:t>2 </a:t>
            </a:r>
            <a:r>
              <a:rPr lang="en-US" sz="1100" b="1" dirty="0">
                <a:solidFill>
                  <a:srgbClr val="000000"/>
                </a:solidFill>
              </a:rPr>
              <a:t>}</a:t>
            </a:r>
          </a:p>
          <a:p>
            <a:r>
              <a:rPr lang="mr-IN" sz="1100" dirty="0"/>
              <a:t>    </a:t>
            </a:r>
            <a:r>
              <a:rPr lang="mr-IN" sz="1100" b="1" dirty="0">
                <a:solidFill>
                  <a:srgbClr val="204A87"/>
                </a:solidFill>
              </a:rPr>
              <a:t>end</a:t>
            </a:r>
          </a:p>
          <a:p>
            <a:r>
              <a:rPr lang="en-US" sz="11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4637808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172" y="0"/>
            <a:ext cx="14350057" cy="8229600"/>
          </a:xfrm>
          <a:prstGeom prst="rect">
            <a:avLst/>
          </a:prstGeom>
        </p:spPr>
      </p:pic>
    </p:spTree>
    <p:extLst>
      <p:ext uri="{BB962C8B-B14F-4D97-AF65-F5344CB8AC3E}">
        <p14:creationId xmlns:p14="http://schemas.microsoft.com/office/powerpoint/2010/main" val="3195053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23047" y="1602890"/>
            <a:ext cx="7472083" cy="4811520"/>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8363392" y="1383939"/>
            <a:ext cx="5832680" cy="2839996"/>
          </a:xfrm>
          <a:prstGeom prst="rect">
            <a:avLst/>
          </a:prstGeom>
          <a:ln>
            <a:solidFill>
              <a:schemeClr val="accent1"/>
            </a:solidFill>
          </a:ln>
        </p:spPr>
      </p:pic>
      <p:cxnSp>
        <p:nvCxnSpPr>
          <p:cNvPr id="14" name="Straight Arrow Connector 13"/>
          <p:cNvCxnSpPr/>
          <p:nvPr/>
        </p:nvCxnSpPr>
        <p:spPr>
          <a:xfrm flipV="1">
            <a:off x="7476568" y="2272553"/>
            <a:ext cx="1210235" cy="6723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124899433"/>
              </p:ext>
            </p:extLst>
          </p:nvPr>
        </p:nvGraphicFramePr>
        <p:xfrm>
          <a:off x="930051" y="4451689"/>
          <a:ext cx="8782300" cy="2294144"/>
        </p:xfrm>
        <a:graphic>
          <a:graphicData uri="http://schemas.openxmlformats.org/drawingml/2006/table">
            <a:tbl>
              <a:tblPr firstRow="1" bandRow="1">
                <a:tableStyleId>{073A0DAA-6AF3-43AB-8588-CEC1D06C72B9}</a:tableStyleId>
              </a:tblPr>
              <a:tblGrid>
                <a:gridCol w="4391150">
                  <a:extLst>
                    <a:ext uri="{9D8B030D-6E8A-4147-A177-3AD203B41FA5}">
                      <a16:colId xmlns:a16="http://schemas.microsoft.com/office/drawing/2014/main" xmlns="" val="20000"/>
                    </a:ext>
                  </a:extLst>
                </a:gridCol>
                <a:gridCol w="4391150">
                  <a:extLst>
                    <a:ext uri="{9D8B030D-6E8A-4147-A177-3AD203B41FA5}">
                      <a16:colId xmlns:a16="http://schemas.microsoft.com/office/drawing/2014/main" xmlns="" val="20001"/>
                    </a:ext>
                  </a:extLst>
                </a:gridCol>
              </a:tblGrid>
              <a:tr h="542656">
                <a:tc>
                  <a:txBody>
                    <a:bodyPr/>
                    <a:lstStyle/>
                    <a:p>
                      <a:pPr algn="ctr"/>
                      <a:r>
                        <a:rPr lang="en-US" sz="2100" dirty="0">
                          <a:solidFill>
                            <a:schemeClr val="tx1">
                              <a:lumMod val="75000"/>
                            </a:schemeClr>
                          </a:solidFill>
                        </a:rPr>
                        <a:t>Impact</a:t>
                      </a:r>
                      <a:r>
                        <a:rPr lang="en-US" sz="2100" baseline="0" dirty="0">
                          <a:solidFill>
                            <a:schemeClr val="tx1">
                              <a:lumMod val="75000"/>
                            </a:schemeClr>
                          </a:solidFill>
                        </a:rPr>
                        <a:t> Numbering</a:t>
                      </a:r>
                      <a:endParaRPr lang="en-US" sz="2100" dirty="0">
                        <a:solidFill>
                          <a:schemeClr val="tx1">
                            <a:lumMod val="75000"/>
                          </a:schemeClr>
                        </a:solidFill>
                      </a:endParaRP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100" dirty="0">
                          <a:solidFill>
                            <a:schemeClr val="tx1">
                              <a:lumMod val="75000"/>
                            </a:schemeClr>
                          </a:solidFill>
                        </a:rPr>
                        <a:t> Severity Designation</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r h="542656">
                <a:tc>
                  <a:txBody>
                    <a:bodyPr/>
                    <a:lstStyle/>
                    <a:p>
                      <a:pPr algn="ctr"/>
                      <a:r>
                        <a:rPr lang="en-US" sz="2100" b="1" dirty="0"/>
                        <a:t>0.7</a:t>
                      </a:r>
                      <a:r>
                        <a:rPr lang="en-US" sz="2100" b="1" baseline="0" dirty="0"/>
                        <a:t> - </a:t>
                      </a:r>
                      <a:r>
                        <a:rPr lang="en-US" sz="2100" b="1" dirty="0"/>
                        <a:t>1.0</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F7B8E"/>
                          </a:solidFill>
                        </a:rPr>
                        <a:t>Critical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666176">
                <a:tc>
                  <a:txBody>
                    <a:bodyPr/>
                    <a:lstStyle/>
                    <a:p>
                      <a:pPr algn="ctr"/>
                      <a:r>
                        <a:rPr lang="en-US" sz="2100" b="1" dirty="0"/>
                        <a:t>0.4</a:t>
                      </a:r>
                      <a:r>
                        <a:rPr lang="en-US" sz="2100" b="1" baseline="0" dirty="0"/>
                        <a:t> - &lt;</a:t>
                      </a:r>
                      <a:r>
                        <a:rPr lang="en-US" sz="2100" b="1" dirty="0"/>
                        <a:t>0.7</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0A400"/>
                          </a:solidFill>
                        </a:rPr>
                        <a:t>Major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542656">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sz="2100" b="1" dirty="0"/>
                        <a:t>0</a:t>
                      </a:r>
                      <a:r>
                        <a:rPr lang="en-US" sz="2100" b="1" baseline="0" dirty="0"/>
                        <a:t> - &lt;</a:t>
                      </a:r>
                      <a:r>
                        <a:rPr lang="en-US" sz="2100" b="1" dirty="0"/>
                        <a:t>0.4</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23D0DF"/>
                          </a:solidFill>
                        </a:rPr>
                        <a:t>Minor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pic>
        <p:nvPicPr>
          <p:cNvPr id="20" name="Picture 19"/>
          <p:cNvPicPr>
            <a:picLocks noChangeAspect="1"/>
          </p:cNvPicPr>
          <p:nvPr/>
        </p:nvPicPr>
        <p:blipFill>
          <a:blip r:embed="rId4"/>
          <a:stretch>
            <a:fillRect/>
          </a:stretch>
        </p:blipFill>
        <p:spPr>
          <a:xfrm>
            <a:off x="11275996" y="4560695"/>
            <a:ext cx="2571750" cy="2340293"/>
          </a:xfrm>
          <a:prstGeom prst="rect">
            <a:avLst/>
          </a:prstGeom>
          <a:ln>
            <a:solidFill>
              <a:schemeClr val="accent1"/>
            </a:solidFill>
          </a:ln>
        </p:spPr>
      </p:pic>
      <p:sp>
        <p:nvSpPr>
          <p:cNvPr id="23" name="Rectangle 22"/>
          <p:cNvSpPr/>
          <p:nvPr/>
        </p:nvSpPr>
        <p:spPr>
          <a:xfrm>
            <a:off x="5501579" y="6840471"/>
            <a:ext cx="3694046" cy="760208"/>
          </a:xfrm>
          <a:prstGeom prst="rect">
            <a:avLst/>
          </a:prstGeom>
        </p:spPr>
        <p:txBody>
          <a:bodyPr wrap="none" lIns="82292" tIns="41148" rIns="82292" bIns="41148">
            <a:spAutoFit/>
          </a:bodyPr>
          <a:lstStyle/>
          <a:p>
            <a:pPr defTabSz="1095467" fontAlgn="base">
              <a:spcBef>
                <a:spcPct val="0"/>
              </a:spcBef>
              <a:spcAft>
                <a:spcPct val="0"/>
              </a:spcAft>
            </a:pPr>
            <a:r>
              <a:rPr lang="en-US" sz="2200" dirty="0">
                <a:solidFill>
                  <a:srgbClr val="3E4346"/>
                </a:solidFill>
                <a:latin typeface="Arial" charset="0"/>
                <a:ea typeface="ＭＳ Ｐゴシック" charset="0"/>
                <a:cs typeface="ＭＳ Ｐゴシック" charset="0"/>
                <a:hlinkClick r:id="rId5"/>
              </a:rPr>
              <a:t>https://nvd.nist.gov/cvss.cfm</a:t>
            </a:r>
            <a:endParaRPr lang="en-US" sz="2200" dirty="0">
              <a:solidFill>
                <a:srgbClr val="3E4346"/>
              </a:solidFill>
              <a:latin typeface="Arial" charset="0"/>
              <a:ea typeface="ＭＳ Ｐゴシック" charset="0"/>
              <a:cs typeface="ＭＳ Ｐゴシック" charset="0"/>
            </a:endParaRPr>
          </a:p>
          <a:p>
            <a:pPr defTabSz="1095467" fontAlgn="base">
              <a:spcBef>
                <a:spcPct val="0"/>
              </a:spcBef>
              <a:spcAft>
                <a:spcPct val="0"/>
              </a:spcAft>
            </a:pPr>
            <a:endParaRPr lang="en-US" sz="2200" dirty="0">
              <a:solidFill>
                <a:srgbClr val="3E4346"/>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993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7187520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188285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340" indent="-411340">
              <a:buFont typeface="Wingdings" charset="2"/>
              <a:buChar char="ü"/>
            </a:pPr>
            <a:r>
              <a:rPr lang="en-US" dirty="0"/>
              <a:t>Execute an </a:t>
            </a:r>
            <a:r>
              <a:rPr lang="en-US" dirty="0" err="1"/>
              <a:t>InSpec</a:t>
            </a:r>
            <a:r>
              <a:rPr lang="en-US" dirty="0"/>
              <a:t> test on a local machine</a:t>
            </a:r>
          </a:p>
          <a:p>
            <a:pPr marL="411340" indent="-411340">
              <a:buFont typeface="Wingdings" charset="2"/>
              <a:buChar char="ü"/>
            </a:pPr>
            <a:r>
              <a:rPr lang="en-US" dirty="0"/>
              <a:t>Execute an </a:t>
            </a:r>
            <a:r>
              <a:rPr lang="en-US" dirty="0" err="1"/>
              <a:t>InSpec</a:t>
            </a:r>
            <a:r>
              <a:rPr lang="en-US" dirty="0"/>
              <a:t> test on a remote machine</a:t>
            </a:r>
          </a:p>
          <a:p>
            <a:pPr marL="411340" indent="-41134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56097570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32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40766535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1601192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279451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Text Placeholder 2"/>
          <p:cNvSpPr>
            <a:spLocks noGrp="1"/>
          </p:cNvSpPr>
          <p:nvPr>
            <p:ph type="body" sz="quarter" idx="10"/>
          </p:nvPr>
        </p:nvSpPr>
        <p:spPr/>
        <p:txBody>
          <a:bodyPr/>
          <a:lstStyle/>
          <a:p>
            <a:r>
              <a:rPr lang="en-US" dirty="0"/>
              <a:t>Infrastructure policies need testing</a:t>
            </a:r>
          </a:p>
          <a:p>
            <a:pPr lvl="1"/>
            <a:r>
              <a:rPr lang="en-US" dirty="0"/>
              <a:t>Static Analysis</a:t>
            </a:r>
          </a:p>
          <a:p>
            <a:pPr lvl="1"/>
            <a:r>
              <a:rPr lang="en-US" dirty="0"/>
              <a:t>Unit Testing</a:t>
            </a:r>
          </a:p>
          <a:p>
            <a:pPr lvl="1"/>
            <a:r>
              <a:rPr lang="en-US" dirty="0"/>
              <a:t>Integration </a:t>
            </a:r>
            <a:r>
              <a:rPr lang="en-US" dirty="0" smtClean="0"/>
              <a:t>Testing</a:t>
            </a:r>
            <a:endParaRPr lang="en-US" dirty="0"/>
          </a:p>
          <a:p>
            <a:pPr lvl="1"/>
            <a:r>
              <a:rPr lang="en-US" dirty="0"/>
              <a:t>Compliance Testing</a:t>
            </a:r>
          </a:p>
        </p:txBody>
      </p:sp>
      <p:sp>
        <p:nvSpPr>
          <p:cNvPr id="4" name="Media Placeholder 3"/>
          <p:cNvSpPr>
            <a:spLocks noGrp="1"/>
          </p:cNvSpPr>
          <p:nvPr>
            <p:ph type="media" sz="quarter" idx="11"/>
          </p:nvPr>
        </p:nvSpPr>
        <p:spPr/>
      </p:sp>
      <p:sp>
        <p:nvSpPr>
          <p:cNvPr id="5" name="Text Placeholder 4"/>
          <p:cNvSpPr>
            <a:spLocks noGrp="1"/>
          </p:cNvSpPr>
          <p:nvPr>
            <p:ph type="body" sz="quarter" idx="12"/>
          </p:nvPr>
        </p:nvSpPr>
        <p:spPr/>
        <p:txBody>
          <a:bodyPr/>
          <a:lstStyle/>
          <a:p>
            <a:r>
              <a:rPr lang="en-US" b="1" dirty="0" err="1" smtClean="0"/>
              <a:t>Infrastructre</a:t>
            </a:r>
            <a:r>
              <a:rPr lang="en-US" b="1" dirty="0" smtClean="0"/>
              <a:t> as Code</a:t>
            </a:r>
            <a:r>
              <a:rPr lang="en-US" dirty="0" smtClean="0"/>
              <a:t> should be treated like ANY other codebase.</a:t>
            </a:r>
            <a:endParaRPr lang="en-US" dirty="0"/>
          </a:p>
        </p:txBody>
      </p:sp>
      <p:grpSp>
        <p:nvGrpSpPr>
          <p:cNvPr id="6" name="Shape 726"/>
          <p:cNvGrpSpPr/>
          <p:nvPr/>
        </p:nvGrpSpPr>
        <p:grpSpPr>
          <a:xfrm>
            <a:off x="10922000" y="711201"/>
            <a:ext cx="1869979" cy="1869979"/>
            <a:chOff x="380998" y="4393138"/>
            <a:chExt cx="632700" cy="632700"/>
          </a:xfrm>
        </p:grpSpPr>
        <p:sp>
          <p:nvSpPr>
            <p:cNvPr id="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4829"/>
              <a:endParaRPr b="1" kern="0">
                <a:solidFill>
                  <a:srgbClr val="FFFFFF"/>
                </a:solidFill>
                <a:latin typeface="Raleway"/>
                <a:ea typeface="Raleway"/>
                <a:cs typeface="Raleway"/>
                <a:sym typeface="Raleway"/>
              </a:endParaRPr>
            </a:p>
          </p:txBody>
        </p:sp>
        <p:pic>
          <p:nvPicPr>
            <p:cNvPr id="8" name="Shape 728" descr="Image result for lightbulb icon"/>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2765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7843864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3395887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t>↳ </a:t>
            </a:r>
            <a:r>
              <a:rPr lang="en-US" sz="3300" dirty="0">
                <a:solidFill>
                  <a:srgbClr val="435464"/>
                </a:solidFill>
              </a:rPr>
              <a:t>Integration Testing</a:t>
            </a:r>
            <a:br>
              <a:rPr lang="en-US" sz="3300" dirty="0">
                <a:solidFill>
                  <a:srgbClr val="435464"/>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86924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solidFill>
                  <a:schemeClr val="accent1"/>
                </a:solidFill>
              </a:rPr>
              <a:t>↳ Integration Testing</a:t>
            </a:r>
            <a:br>
              <a:rPr lang="en-US" sz="3300" dirty="0">
                <a:solidFill>
                  <a:schemeClr val="accent1"/>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632619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09605" y="1657480"/>
            <a:ext cx="7749120" cy="5191200"/>
          </a:xfrm>
          <a:prstGeom prst="rect">
            <a:avLst/>
          </a:prstGeom>
        </p:spPr>
        <p:txBody>
          <a:bodyPr lIns="109662" tIns="109662" rIns="109662" bIns="109662" anchor="t" anchorCtr="0">
            <a:noAutofit/>
          </a:bodyPr>
          <a:lstStyle/>
          <a:p>
            <a:pPr marL="731120" indent="-365559">
              <a:spcAft>
                <a:spcPts val="1600"/>
              </a:spcAft>
              <a:buFont typeface="Raleway"/>
              <a:buChar char="●"/>
            </a:pPr>
            <a:r>
              <a:rPr lang="en-US" dirty="0" smtClean="0">
                <a:solidFill>
                  <a:schemeClr val="dk1"/>
                </a:solidFill>
              </a:rPr>
              <a:t>Write a test, watch it fail</a:t>
            </a:r>
          </a:p>
          <a:p>
            <a:pPr marL="731120" indent="-365559">
              <a:spcAft>
                <a:spcPts val="1600"/>
              </a:spcAft>
              <a:buFont typeface="Raleway"/>
              <a:buChar char="●"/>
            </a:pPr>
            <a:r>
              <a:rPr lang="en-US" dirty="0" smtClean="0">
                <a:solidFill>
                  <a:schemeClr val="dk1"/>
                </a:solidFill>
              </a:rPr>
              <a:t>Write </a:t>
            </a:r>
            <a:r>
              <a:rPr lang="en-US" dirty="0">
                <a:solidFill>
                  <a:schemeClr val="dk1"/>
                </a:solidFill>
              </a:rPr>
              <a:t>some code</a:t>
            </a:r>
          </a:p>
          <a:p>
            <a:pPr marL="731120" indent="-365559">
              <a:spcAft>
                <a:spcPts val="1600"/>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731120" indent="-365559">
              <a:spcAft>
                <a:spcPts val="1600"/>
              </a:spcAft>
              <a:buFont typeface="Raleway"/>
              <a:buChar char="●"/>
            </a:pPr>
            <a:r>
              <a:rPr lang="en-US" dirty="0" smtClean="0">
                <a:solidFill>
                  <a:schemeClr val="dk1"/>
                </a:solidFill>
              </a:rPr>
              <a:t>Code review</a:t>
            </a:r>
          </a:p>
          <a:p>
            <a:pPr marL="731120" indent="-365559">
              <a:spcAft>
                <a:spcPts val="1600"/>
              </a:spcAft>
              <a:buFont typeface="Raleway"/>
              <a:buChar char="●"/>
            </a:pPr>
            <a:r>
              <a:rPr lang="en-US" dirty="0" smtClean="0">
                <a:solidFill>
                  <a:schemeClr val="dk1"/>
                </a:solidFill>
              </a:rPr>
              <a:t>Delivery pipeline to production</a:t>
            </a:r>
            <a:endParaRPr lang="en-US" dirty="0">
              <a:solidFill>
                <a:schemeClr val="dk1"/>
              </a:solidFill>
            </a:endParaRPr>
          </a:p>
          <a:p>
            <a:pPr marL="731120" indent="-365559">
              <a:spcAft>
                <a:spcPts val="1600"/>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chemeClr val="accent1"/>
              </a:buClr>
              <a:buSzPct val="25000"/>
            </a:pPr>
            <a:r>
              <a:rPr lang="en-US" sz="4800" dirty="0">
                <a:solidFill>
                  <a:schemeClr val="dk1"/>
                </a:solidFill>
              </a:rPr>
              <a:t>Test-driven Development</a:t>
            </a:r>
          </a:p>
        </p:txBody>
      </p:sp>
      <p:sp>
        <p:nvSpPr>
          <p:cNvPr id="657" name="Shape 657"/>
          <p:cNvSpPr/>
          <p:nvPr/>
        </p:nvSpPr>
        <p:spPr>
          <a:xfrm>
            <a:off x="10137440" y="2330840"/>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Add a test</a:t>
            </a:r>
          </a:p>
        </p:txBody>
      </p:sp>
      <p:sp>
        <p:nvSpPr>
          <p:cNvPr id="658" name="Shape 658"/>
          <p:cNvSpPr/>
          <p:nvPr/>
        </p:nvSpPr>
        <p:spPr>
          <a:xfrm>
            <a:off x="10137440" y="3500456"/>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sp>
        <p:nvSpPr>
          <p:cNvPr id="659" name="Shape 659"/>
          <p:cNvSpPr/>
          <p:nvPr/>
        </p:nvSpPr>
        <p:spPr>
          <a:xfrm>
            <a:off x="10137440" y="4670075"/>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Make a little change</a:t>
            </a:r>
          </a:p>
        </p:txBody>
      </p:sp>
      <p:sp>
        <p:nvSpPr>
          <p:cNvPr id="660" name="Shape 660"/>
          <p:cNvSpPr/>
          <p:nvPr/>
        </p:nvSpPr>
        <p:spPr>
          <a:xfrm>
            <a:off x="10137440" y="5839688"/>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1240723" y="1577045"/>
            <a:ext cx="202560" cy="202560"/>
          </a:xfrm>
          <a:prstGeom prst="ellipse">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1240723" y="7009283"/>
            <a:ext cx="202560" cy="202560"/>
          </a:xfrm>
          <a:prstGeom prst="ellipse">
            <a:avLst/>
          </a:prstGeom>
          <a:solidFill>
            <a:srgbClr val="6AA84F"/>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671" name="Shape 671"/>
          <p:cNvSpPr txBox="1"/>
          <p:nvPr/>
        </p:nvSpPr>
        <p:spPr>
          <a:xfrm>
            <a:off x="12893440" y="5560814"/>
            <a:ext cx="1641600" cy="56112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r>
              <a:rPr lang="en-US" sz="1300" b="1" kern="0">
                <a:solidFill>
                  <a:srgbClr val="6AA84F"/>
                </a:solidFill>
                <a:latin typeface="Raleway"/>
                <a:ea typeface="Raleway"/>
                <a:cs typeface="Raleway"/>
                <a:sym typeface="Raleway"/>
              </a:rPr>
              <a:t>[development continues]</a:t>
            </a:r>
          </a:p>
        </p:txBody>
      </p:sp>
      <p:sp>
        <p:nvSpPr>
          <p:cNvPr id="672" name="Shape 672"/>
          <p:cNvSpPr txBox="1"/>
          <p:nvPr/>
        </p:nvSpPr>
        <p:spPr>
          <a:xfrm>
            <a:off x="9030720" y="5919122"/>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3" name="Shape 673"/>
          <p:cNvSpPr txBox="1"/>
          <p:nvPr/>
        </p:nvSpPr>
        <p:spPr>
          <a:xfrm>
            <a:off x="10582160" y="4151801"/>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4" name="Shape 674"/>
          <p:cNvSpPr txBox="1"/>
          <p:nvPr/>
        </p:nvSpPr>
        <p:spPr>
          <a:xfrm>
            <a:off x="9030720" y="3579880"/>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6AA84F"/>
                </a:solidFill>
                <a:latin typeface="Raleway"/>
                <a:ea typeface="Raleway"/>
                <a:cs typeface="Raleway"/>
                <a:sym typeface="Raleway"/>
              </a:rPr>
              <a:t>pass</a:t>
            </a:r>
          </a:p>
        </p:txBody>
      </p:sp>
      <p:sp>
        <p:nvSpPr>
          <p:cNvPr id="675" name="Shape 675"/>
          <p:cNvSpPr txBox="1"/>
          <p:nvPr/>
        </p:nvSpPr>
        <p:spPr>
          <a:xfrm>
            <a:off x="11399249" y="6631799"/>
            <a:ext cx="1851360" cy="20256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buClr>
                <a:srgbClr val="000000"/>
              </a:buClr>
              <a:buSzPct val="137500"/>
            </a:pPr>
            <a:r>
              <a:rPr lang="en-US" sz="13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925396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62" tIns="109662" rIns="109662" bIns="10966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04" tIns="146204" rIns="146204" bIns="146204"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04" tIns="146204" rIns="146204" bIns="146204"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04" tIns="146204" rIns="146204" bIns="146204"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manual</a:t>
            </a:r>
          </a:p>
          <a:p>
            <a:pPr algn="ctr" defTabSz="1462360"/>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integration</a:t>
            </a:r>
          </a:p>
          <a:p>
            <a:pPr algn="ctr" defTabSz="1462360"/>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unit</a:t>
            </a:r>
          </a:p>
          <a:p>
            <a:pPr algn="ctr" defTabSz="1462360"/>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360"/>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04" tIns="146204" rIns="146204" bIns="146204" anchor="ctr" anchorCtr="0">
            <a:noAutofit/>
          </a:bodyPr>
          <a:lstStyle/>
          <a:p>
            <a:pPr defTabSz="1462360"/>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15925520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prstGeom prst="rect">
            <a:avLst/>
          </a:prstGeom>
          <a:noFill/>
          <a:ln>
            <a:noFill/>
          </a:ln>
        </p:spPr>
        <p:txBody>
          <a:bodyPr vert="horz" lIns="0" tIns="0" rIns="0" bIns="0" rtlCol="0" anchor="t" anchorCtr="0">
            <a:noAutofit/>
          </a:bodyPr>
          <a:lstStyle/>
          <a:p>
            <a:pPr>
              <a:buSzPct val="25000"/>
            </a:pPr>
            <a:r>
              <a:rPr lang="en-US"/>
              <a:t>How do we write and test our intended change?</a:t>
            </a:r>
          </a:p>
        </p:txBody>
      </p:sp>
      <p:pic>
        <p:nvPicPr>
          <p:cNvPr id="132" name="Shape 132" descr="kitchen_workflow.png"/>
          <p:cNvPicPr preferRelativeResize="0"/>
          <p:nvPr/>
        </p:nvPicPr>
        <p:blipFill rotWithShape="1">
          <a:blip r:embed="rId3">
            <a:alphaModFix/>
          </a:blip>
          <a:srcRect/>
          <a:stretch/>
        </p:blipFill>
        <p:spPr>
          <a:xfrm>
            <a:off x="609604" y="1705110"/>
            <a:ext cx="8743949" cy="5687040"/>
          </a:xfrm>
          <a:prstGeom prst="rect">
            <a:avLst/>
          </a:prstGeom>
          <a:noFill/>
          <a:ln>
            <a:noFill/>
          </a:ln>
        </p:spPr>
      </p:pic>
      <p:pic>
        <p:nvPicPr>
          <p:cNvPr id="133" name="Shape 1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259725" y="5317663"/>
            <a:ext cx="1650000" cy="1649999"/>
          </a:xfrm>
          <a:prstGeom prst="rect">
            <a:avLst/>
          </a:prstGeom>
          <a:noFill/>
          <a:ln>
            <a:noFill/>
          </a:ln>
        </p:spPr>
      </p:pic>
      <p:pic>
        <p:nvPicPr>
          <p:cNvPr id="134" name="Shape 1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761013" y="3331963"/>
            <a:ext cx="2647302" cy="609301"/>
          </a:xfrm>
          <a:prstGeom prst="rect">
            <a:avLst/>
          </a:prstGeom>
          <a:noFill/>
          <a:ln>
            <a:noFill/>
          </a:ln>
        </p:spPr>
      </p:pic>
      <p:pic>
        <p:nvPicPr>
          <p:cNvPr id="135" name="Shape 13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946625" y="2129590"/>
            <a:ext cx="2276089" cy="857449"/>
          </a:xfrm>
          <a:prstGeom prst="rect">
            <a:avLst/>
          </a:prstGeom>
          <a:noFill/>
          <a:ln>
            <a:noFill/>
          </a:ln>
        </p:spPr>
      </p:pic>
      <p:pic>
        <p:nvPicPr>
          <p:cNvPr id="136" name="Shape 13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860889" y="4429658"/>
            <a:ext cx="2447574" cy="399605"/>
          </a:xfrm>
          <a:prstGeom prst="rect">
            <a:avLst/>
          </a:prstGeom>
          <a:noFill/>
          <a:ln>
            <a:noFill/>
          </a:ln>
        </p:spPr>
      </p:pic>
    </p:spTree>
    <p:extLst>
      <p:ext uri="{BB962C8B-B14F-4D97-AF65-F5344CB8AC3E}">
        <p14:creationId xmlns:p14="http://schemas.microsoft.com/office/powerpoint/2010/main" val="2975135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500" dirty="0"/>
              <a:t>d</a:t>
            </a:r>
            <a:r>
              <a:rPr lang="mr-IN" sz="1500" dirty="0"/>
              <a:t>elivery-local                                                                                                                 </a:t>
            </a:r>
          </a:p>
          <a:p>
            <a:r>
              <a:rPr lang="mr-IN" sz="1500" dirty="0"/>
              <a:t>Run Delivery phases on your local workstation.                                                                                 </a:t>
            </a:r>
          </a:p>
          <a:p>
            <a:r>
              <a:rPr lang="mr-IN" sz="1500" dirty="0"/>
              <a:t>                                                                                                                               </a:t>
            </a:r>
          </a:p>
          <a:p>
            <a:r>
              <a:rPr lang="mr-IN" sz="1500" dirty="0"/>
              <a:t>USAGE:                                                                                                                         </a:t>
            </a:r>
          </a:p>
          <a:p>
            <a:r>
              <a:rPr lang="mr-IN" sz="1500" dirty="0"/>
              <a:t>    delivery local [FLAGS] &lt;phase&gt;                                                                                             </a:t>
            </a:r>
          </a:p>
          <a:p>
            <a:r>
              <a:rPr lang="mr-IN" sz="1500" dirty="0"/>
              <a:t>                                                                                                                               </a:t>
            </a:r>
          </a:p>
          <a:p>
            <a:r>
              <a:rPr lang="mr-IN" sz="1500" dirty="0"/>
              <a:t>FLAGS:                                                                                                                         </a:t>
            </a:r>
          </a:p>
          <a:p>
            <a:r>
              <a:rPr lang="mr-IN" sz="1500" dirty="0"/>
              <a:t>    -h, --help               Prints help information                                                                           </a:t>
            </a:r>
          </a:p>
          <a:p>
            <a:r>
              <a:rPr lang="mr-IN" sz="1500" dirty="0"/>
              <a:t>        --no-spinner         Disable the spinner                                                                               </a:t>
            </a:r>
          </a:p>
          <a:p>
            <a:r>
              <a:rPr lang="mr-IN" sz="1500" dirty="0"/>
              <a:t>        --non-interactive    Disable cli interactions                                                                          </a:t>
            </a:r>
          </a:p>
          <a:p>
            <a:r>
              <a:rPr lang="mr-IN" sz="1500" dirty="0"/>
              <a:t>    -V, --version            Prints version information                                                                        </a:t>
            </a:r>
          </a:p>
          <a:p>
            <a:r>
              <a:rPr lang="mr-IN" sz="1500" dirty="0"/>
              <a:t>                                                                                                                               </a:t>
            </a:r>
          </a:p>
          <a:p>
            <a:r>
              <a:rPr lang="mr-IN" sz="1500" dirty="0"/>
              <a:t>ARGS:                                                                                                                          </a:t>
            </a:r>
          </a:p>
          <a:p>
            <a:r>
              <a:rPr lang="mr-IN" sz="1500" dirty="0"/>
              <a:t>    &lt;phase&gt;    Delivery phase to execute [values: unit, lint, syntax, provision, deploy, smoke, cleanup] </a:t>
            </a:r>
            <a:endParaRPr lang="en-US" sz="15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579044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a:t>delivery local </a:t>
            </a:r>
            <a:r>
              <a:rPr lang="en-US" dirty="0" smtClean="0"/>
              <a:t>all</a:t>
            </a:r>
            <a:endParaRPr lang="en-US" dirty="0"/>
          </a:p>
          <a:p>
            <a:r>
              <a:rPr lang="en-US" dirty="0" smtClean="0">
                <a:solidFill>
                  <a:srgbClr val="F18B21"/>
                </a:solidFill>
              </a:rPr>
              <a:t>[</a:t>
            </a:r>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4814074" y="6992498"/>
            <a:ext cx="2312895" cy="242047"/>
          </a:xfrm>
          <a:prstGeom prst="rect">
            <a:avLst/>
          </a:prstGeom>
        </p:spPr>
        <p:txBody>
          <a:bodyPr vert="horz" wrap="square" lIns="82292" tIns="82292" rIns="82292" bIns="82292" rtlCol="0">
            <a:normAutofit fontScale="25000" lnSpcReduction="20000"/>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3" name="TextBox 12"/>
          <p:cNvSpPr txBox="1"/>
          <p:nvPr/>
        </p:nvSpPr>
        <p:spPr bwMode="white">
          <a:xfrm>
            <a:off x="5150224" y="6468035"/>
            <a:ext cx="822960" cy="822960"/>
          </a:xfrm>
          <a:prstGeom prst="rect">
            <a:avLst/>
          </a:prstGeom>
        </p:spPr>
        <p:txBody>
          <a:bodyPr vert="horz" wrap="none" lIns="82292" tIns="82292" rIns="82292" bIns="82292" rtlCol="0">
            <a:normAutofit/>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4" name="TextBox 13"/>
          <p:cNvSpPr txBox="1"/>
          <p:nvPr/>
        </p:nvSpPr>
        <p:spPr bwMode="white">
          <a:xfrm>
            <a:off x="4027395" y="6804214"/>
            <a:ext cx="6575612" cy="537881"/>
          </a:xfrm>
          <a:prstGeom prst="rect">
            <a:avLst/>
          </a:prstGeom>
        </p:spPr>
        <p:txBody>
          <a:bodyPr vert="horz" wrap="none" lIns="82292" tIns="82292" rIns="82292" bIns="82292" rtlCol="0">
            <a:normAutofit lnSpcReduction="10000"/>
          </a:bodyPr>
          <a:lstStyle/>
          <a:p>
            <a:pPr algn="ctr" defTabSz="1095362" fontAlgn="base">
              <a:spcBef>
                <a:spcPct val="0"/>
              </a:spcBef>
              <a:spcAft>
                <a:spcPct val="0"/>
              </a:spcAft>
            </a:pPr>
            <a:r>
              <a:rPr lang="en-US" dirty="0">
                <a:solidFill>
                  <a:srgbClr val="7D868C"/>
                </a:solidFill>
                <a:latin typeface="Consolas"/>
                <a:ea typeface="ＭＳ Ｐゴシック" charset="0"/>
                <a:cs typeface="Consolas"/>
              </a:rPr>
              <a:t>~/cookbooks/apache/.delivery/</a:t>
            </a:r>
            <a:r>
              <a:rPr lang="en-US" dirty="0" err="1">
                <a:solidFill>
                  <a:srgbClr val="7D868C"/>
                </a:solidFill>
                <a:latin typeface="Consolas"/>
                <a:ea typeface="ＭＳ Ｐゴシック" charset="0"/>
                <a:cs typeface="Consolas"/>
              </a:rPr>
              <a:t>project.toml</a:t>
            </a:r>
            <a:endParaRPr lang="en-US" dirty="0" smtClean="0">
              <a:solidFill>
                <a:srgbClr val="7D868C"/>
              </a:solidFill>
              <a:latin typeface="Consolas"/>
              <a:ea typeface="ＭＳ Ｐゴシック" charset="0"/>
              <a:cs typeface="Consolas"/>
            </a:endParaRPr>
          </a:p>
        </p:txBody>
      </p:sp>
    </p:spTree>
    <p:extLst>
      <p:ext uri="{BB962C8B-B14F-4D97-AF65-F5344CB8AC3E}">
        <p14:creationId xmlns:p14="http://schemas.microsoft.com/office/powerpoint/2010/main" val="1241904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200" dirty="0">
                <a:solidFill>
                  <a:srgbClr val="000000"/>
                </a:solidFill>
              </a:rPr>
              <a:t>---</a:t>
            </a:r>
          </a:p>
          <a:p>
            <a:r>
              <a:rPr lang="en-US" sz="3200" dirty="0">
                <a:solidFill>
                  <a:srgbClr val="000000"/>
                </a:solidFill>
              </a:rPr>
              <a:t>driver</a:t>
            </a:r>
            <a:r>
              <a:rPr lang="en-US" sz="3200" b="1" dirty="0">
                <a:solidFill>
                  <a:srgbClr val="000000"/>
                </a:solidFill>
              </a:rPr>
              <a:t>:</a:t>
            </a:r>
          </a:p>
          <a:p>
            <a:r>
              <a:rPr lang="en-US" sz="3200" dirty="0"/>
              <a:t>  </a:t>
            </a:r>
            <a:r>
              <a:rPr lang="en-US" sz="3200" dirty="0">
                <a:solidFill>
                  <a:srgbClr val="000000"/>
                </a:solidFill>
              </a:rPr>
              <a:t>name</a:t>
            </a:r>
            <a:r>
              <a:rPr lang="en-US" sz="3200" b="1" dirty="0">
                <a:solidFill>
                  <a:srgbClr val="000000"/>
                </a:solidFill>
              </a:rPr>
              <a:t>: vagrant</a:t>
            </a:r>
          </a:p>
          <a:p>
            <a:r>
              <a:rPr lang="en-US" sz="3200" dirty="0"/>
              <a:t>  </a:t>
            </a:r>
            <a:r>
              <a:rPr lang="en-US" sz="3200" dirty="0">
                <a:solidFill>
                  <a:srgbClr val="000000"/>
                </a:solidFill>
              </a:rPr>
              <a:t>name</a:t>
            </a:r>
            <a:r>
              <a:rPr lang="en-US" sz="3200" b="1" dirty="0">
                <a:solidFill>
                  <a:srgbClr val="000000"/>
                </a:solidFill>
              </a:rPr>
              <a:t>: </a:t>
            </a:r>
            <a:r>
              <a:rPr lang="en-US" sz="3200" b="1" dirty="0" err="1" smtClean="0">
                <a:solidFill>
                  <a:srgbClr val="000000"/>
                </a:solidFill>
              </a:rPr>
              <a:t>docker</a:t>
            </a:r>
            <a:endParaRPr lang="en-US"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012001" y="3184479"/>
            <a:ext cx="12963847" cy="486568"/>
          </a:xfrm>
        </p:spPr>
        <p:txBody>
          <a:bodyPr/>
          <a:lstStyle/>
          <a:p>
            <a:endParaRPr lang="en-US" dirty="0"/>
          </a:p>
        </p:txBody>
      </p:sp>
      <p:sp>
        <p:nvSpPr>
          <p:cNvPr id="10" name="Text Placeholder 9"/>
          <p:cNvSpPr>
            <a:spLocks noGrp="1"/>
          </p:cNvSpPr>
          <p:nvPr>
            <p:ph type="body" sz="quarter" idx="13"/>
          </p:nvPr>
        </p:nvSpPr>
        <p:spPr>
          <a:xfrm>
            <a:off x="1021539" y="3786291"/>
            <a:ext cx="12963847" cy="437202"/>
          </a:xfrm>
        </p:spPr>
        <p:txBody>
          <a:bodyPr/>
          <a:lstStyle/>
          <a:p>
            <a:endParaRPr lang="en-US" dirty="0"/>
          </a:p>
        </p:txBody>
      </p:sp>
    </p:spTree>
    <p:extLst>
      <p:ext uri="{BB962C8B-B14F-4D97-AF65-F5344CB8AC3E}">
        <p14:creationId xmlns:p14="http://schemas.microsoft.com/office/powerpoint/2010/main" val="12979201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ef2016full">
  <a:themeElements>
    <a:clrScheme name="Custom 3">
      <a:dk1>
        <a:sysClr val="windowText" lastClr="000000"/>
      </a:dk1>
      <a:lt1>
        <a:sysClr val="window" lastClr="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10.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3.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4.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5.xml><?xml version="1.0" encoding="utf-8"?>
<a:theme xmlns:a="http://schemas.openxmlformats.org/drawingml/2006/main" name="5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3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7.xml><?xml version="1.0" encoding="utf-8"?>
<a:theme xmlns:a="http://schemas.openxmlformats.org/drawingml/2006/main" name="4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9.xml><?xml version="1.0" encoding="utf-8"?>
<a:theme xmlns:a="http://schemas.openxmlformats.org/drawingml/2006/main" name="6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hef2015v2">
  <a:themeElements>
    <a:clrScheme name="Habitat">
      <a:dk1>
        <a:sysClr val="windowText" lastClr="000000"/>
      </a:dk1>
      <a:lt1>
        <a:sysClr val="window" lastClr="FFFFFF"/>
      </a:lt1>
      <a:dk2>
        <a:srgbClr val="2F3336"/>
      </a:dk2>
      <a:lt2>
        <a:srgbClr val="FFFFFF"/>
      </a:lt2>
      <a:accent1>
        <a:srgbClr val="87B09A"/>
      </a:accent1>
      <a:accent2>
        <a:srgbClr val="5C6664"/>
      </a:accent2>
      <a:accent3>
        <a:srgbClr val="C3C6C8"/>
      </a:accent3>
      <a:accent4>
        <a:srgbClr val="4296B2"/>
      </a:accent4>
      <a:accent5>
        <a:srgbClr val="FF9012"/>
      </a:accent5>
      <a:accent6>
        <a:srgbClr val="EB6852"/>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20.xml><?xml version="1.0" encoding="utf-8"?>
<a:theme xmlns:a="http://schemas.openxmlformats.org/drawingml/2006/main" name="Default Theme">
  <a:themeElements>
    <a:clrScheme name="Custom 1">
      <a:dk1>
        <a:srgbClr val="000000"/>
      </a:dk1>
      <a:lt1>
        <a:srgbClr val="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7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4.xml><?xml version="1.0" encoding="utf-8"?>
<a:theme xmlns:a="http://schemas.openxmlformats.org/drawingml/2006/main" name="4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4.xml><?xml version="1.0" encoding="utf-8"?>
<a:theme xmlns:a="http://schemas.openxmlformats.org/drawingml/2006/main" name="3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7.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8.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docProps/app.xml><?xml version="1.0" encoding="utf-8"?>
<Properties xmlns="http://schemas.openxmlformats.org/officeDocument/2006/extended-properties" xmlns:vt="http://schemas.openxmlformats.org/officeDocument/2006/docPropsVTypes">
  <Template>chef2016full.potx</Template>
  <TotalTime>1377</TotalTime>
  <Words>5988</Words>
  <Application>Microsoft Macintosh PowerPoint</Application>
  <PresentationFormat>Custom</PresentationFormat>
  <Paragraphs>1101</Paragraphs>
  <Slides>127</Slides>
  <Notes>25</Notes>
  <HiddenSlides>1</HiddenSlides>
  <MMClips>3</MMClips>
  <ScaleCrop>false</ScaleCrop>
  <HeadingPairs>
    <vt:vector size="4" baseType="variant">
      <vt:variant>
        <vt:lpstr>Theme</vt:lpstr>
      </vt:variant>
      <vt:variant>
        <vt:i4>24</vt:i4>
      </vt:variant>
      <vt:variant>
        <vt:lpstr>Slide Titles</vt:lpstr>
      </vt:variant>
      <vt:variant>
        <vt:i4>127</vt:i4>
      </vt:variant>
    </vt:vector>
  </HeadingPairs>
  <TitlesOfParts>
    <vt:vector size="151" baseType="lpstr">
      <vt:lpstr>chef2016full</vt:lpstr>
      <vt:lpstr>1_Chef2015v2</vt:lpstr>
      <vt:lpstr>2_Chef2015v2</vt:lpstr>
      <vt:lpstr>3_Chef2015v2</vt:lpstr>
      <vt:lpstr>3_Chef template 2017</vt:lpstr>
      <vt:lpstr>Interaction</vt:lpstr>
      <vt:lpstr>Base</vt:lpstr>
      <vt:lpstr>2_Chef template 2017</vt:lpstr>
      <vt:lpstr>1_Base</vt:lpstr>
      <vt:lpstr>1_Chef template 2017</vt:lpstr>
      <vt:lpstr>4_Chef template 2017</vt:lpstr>
      <vt:lpstr>1_Interaction</vt:lpstr>
      <vt:lpstr>2_Interaction</vt:lpstr>
      <vt:lpstr>2_Base</vt:lpstr>
      <vt:lpstr>5_Chef template 2017</vt:lpstr>
      <vt:lpstr>3_Base</vt:lpstr>
      <vt:lpstr>4_Base</vt:lpstr>
      <vt:lpstr>3_Interaction</vt:lpstr>
      <vt:lpstr>6_Chef template 2017</vt:lpstr>
      <vt:lpstr>Default Theme</vt:lpstr>
      <vt:lpstr>1_Chef2016full</vt:lpstr>
      <vt:lpstr>7_Chef template 2017</vt:lpstr>
      <vt:lpstr>4_Interaction</vt:lpstr>
      <vt:lpstr>4_Chef2015v2</vt:lpstr>
      <vt:lpstr>Compliance Automation with InSpec</vt:lpstr>
      <vt:lpstr>Agenda</vt:lpstr>
      <vt:lpstr>http://community-slack.chef.io</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Make a change</vt:lpstr>
      <vt:lpstr>Integration Testing – Apply the change</vt:lpstr>
      <vt:lpstr>Integration Testing – Run the tests</vt:lpstr>
      <vt:lpstr>PowerPoint Presentation</vt:lpstr>
      <vt:lpstr>Compliance as Code</vt:lpstr>
      <vt:lpstr>PowerPoint Presentation</vt:lpstr>
      <vt:lpstr>PowerPoint Presentation</vt:lpstr>
      <vt:lpstr>PowerPoint Presentation</vt:lpstr>
      <vt:lpstr>Compliance as Code</vt:lpstr>
      <vt:lpstr>SSH Control</vt:lpstr>
      <vt:lpstr>Differences in verifying compliance policy</vt:lpstr>
      <vt:lpstr>Differences in verifying compliance policy</vt:lpstr>
      <vt:lpstr>InSpec</vt:lpstr>
      <vt:lpstr>InSpec</vt:lpstr>
      <vt:lpstr>Different ways to run InSpec</vt:lpstr>
      <vt:lpstr>InSpec</vt:lpstr>
      <vt:lpstr>InSpec</vt:lpstr>
      <vt:lpstr>InSpec</vt:lpstr>
      <vt:lpstr>Continuous Workflow</vt:lpstr>
      <vt:lpstr>InSpec</vt:lpstr>
      <vt:lpstr>Learning Lab</vt:lpstr>
      <vt:lpstr>Find your IP Address</vt:lpstr>
      <vt:lpstr>Login to remote workstation</vt:lpstr>
      <vt:lpstr>Login to remote workstation</vt:lpstr>
      <vt:lpstr>Login to remote workstation</vt:lpstr>
      <vt:lpstr>Login to remote workstation</vt:lpstr>
      <vt:lpstr>Verify the installation</vt:lpstr>
      <vt:lpstr>Verify the installation</vt:lpstr>
      <vt:lpstr>Verify the installation</vt:lpstr>
      <vt:lpstr>Verify the installation</vt:lpstr>
      <vt:lpstr>Chef DK - The Chef Development Kit</vt:lpstr>
      <vt:lpstr>http://community-slack.chef.io</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How do we write and test our intended change?</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Continuous Compliance</vt:lpstr>
      <vt:lpstr>Further Resources</vt:lpstr>
      <vt:lpstr>Community Resources</vt:lpstr>
      <vt:lpstr>PowerPoint Presentation</vt:lpstr>
      <vt:lpstr>PowerPoint Presentation</vt:lpstr>
      <vt:lpstr>Workshop this afternoon</vt:lpstr>
      <vt:lpstr>More hands-on Exercises</vt:lpstr>
      <vt:lpstr>Remediate ssh Protocol</vt:lpstr>
      <vt:lpstr>Build additional CIS controls</vt:lpstr>
      <vt:lpstr>Supermarket Profiles</vt:lpstr>
      <vt:lpstr>Unit Testing</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Nathen Harvey</cp:lastModifiedBy>
  <cp:revision>47</cp:revision>
  <cp:lastPrinted>2017-03-03T01:24:02Z</cp:lastPrinted>
  <dcterms:created xsi:type="dcterms:W3CDTF">2015-04-20T20:56:17Z</dcterms:created>
  <dcterms:modified xsi:type="dcterms:W3CDTF">2017-03-04T18:08:32Z</dcterms:modified>
</cp:coreProperties>
</file>